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8"/>
  </p:notesMasterIdLst>
  <p:sldIdLst>
    <p:sldId id="256" r:id="rId2"/>
    <p:sldId id="274" r:id="rId3"/>
    <p:sldId id="284" r:id="rId4"/>
    <p:sldId id="257" r:id="rId5"/>
    <p:sldId id="267" r:id="rId6"/>
    <p:sldId id="286" r:id="rId7"/>
    <p:sldId id="272" r:id="rId8"/>
    <p:sldId id="260" r:id="rId9"/>
    <p:sldId id="261" r:id="rId10"/>
    <p:sldId id="262" r:id="rId11"/>
    <p:sldId id="263" r:id="rId12"/>
    <p:sldId id="264" r:id="rId13"/>
    <p:sldId id="265" r:id="rId14"/>
    <p:sldId id="266" r:id="rId15"/>
    <p:sldId id="268" r:id="rId16"/>
    <p:sldId id="269" r:id="rId17"/>
    <p:sldId id="270" r:id="rId18"/>
    <p:sldId id="271" r:id="rId19"/>
    <p:sldId id="285" r:id="rId20"/>
    <p:sldId id="273" r:id="rId21"/>
    <p:sldId id="275" r:id="rId22"/>
    <p:sldId id="290" r:id="rId23"/>
    <p:sldId id="277" r:id="rId24"/>
    <p:sldId id="292" r:id="rId25"/>
    <p:sldId id="293" r:id="rId26"/>
    <p:sldId id="294" r:id="rId27"/>
    <p:sldId id="295" r:id="rId28"/>
    <p:sldId id="296" r:id="rId29"/>
    <p:sldId id="297" r:id="rId30"/>
    <p:sldId id="291" r:id="rId31"/>
    <p:sldId id="282" r:id="rId32"/>
    <p:sldId id="287" r:id="rId33"/>
    <p:sldId id="288" r:id="rId34"/>
    <p:sldId id="289" r:id="rId35"/>
    <p:sldId id="276" r:id="rId36"/>
    <p:sldId id="299" r:id="rId37"/>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566"/>
    <p:restoredTop sz="92876"/>
  </p:normalViewPr>
  <p:slideViewPr>
    <p:cSldViewPr snapToGrid="0" snapToObjects="1">
      <p:cViewPr>
        <p:scale>
          <a:sx n="85" d="100"/>
          <a:sy n="85" d="100"/>
        </p:scale>
        <p:origin x="-824" y="-7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notesMaster" Target="notesMasters/notesMaster1.xml"/><Relationship Id="rId39" Type="http://schemas.openxmlformats.org/officeDocument/2006/relationships/presProps" Target="presProps.xml"/><Relationship Id="rId40" Type="http://schemas.openxmlformats.org/officeDocument/2006/relationships/viewProps" Target="viewProps.xml"/><Relationship Id="rId41" Type="http://schemas.openxmlformats.org/officeDocument/2006/relationships/theme" Target="theme/theme1.xml"/><Relationship Id="rId4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09976B6-E5AC-5248-893C-DEA4EBA6C4DC}" type="datetimeFigureOut">
              <a:rPr kumimoji="1" lang="zh-TW" altLang="en-US" smtClean="0"/>
              <a:t>2018/10/28</a:t>
            </a:fld>
            <a:endParaRPr kumimoji="1"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TW" altLang="en-US" smtClean="0"/>
              <a:t>按一下以編輯母片文字樣式</a:t>
            </a:r>
          </a:p>
          <a:p>
            <a:pPr lvl="1"/>
            <a:r>
              <a:rPr kumimoji="1" lang="zh-TW" altLang="en-US" smtClean="0"/>
              <a:t>第二層</a:t>
            </a:r>
          </a:p>
          <a:p>
            <a:pPr lvl="2"/>
            <a:r>
              <a:rPr kumimoji="1" lang="zh-TW" altLang="en-US" smtClean="0"/>
              <a:t>第三層</a:t>
            </a:r>
          </a:p>
          <a:p>
            <a:pPr lvl="3"/>
            <a:r>
              <a:rPr kumimoji="1" lang="zh-TW" altLang="en-US" smtClean="0"/>
              <a:t>第四層</a:t>
            </a:r>
          </a:p>
          <a:p>
            <a:pPr lvl="4"/>
            <a:r>
              <a:rPr kumimoji="1" lang="zh-TW" altLang="en-US" smtClean="0"/>
              <a:t>第五層</a:t>
            </a:r>
            <a:endParaRPr kumimoji="1" lang="zh-TW" altLang="en-US"/>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523D6FD-EE4F-2442-B508-88773B386C8D}" type="slidenum">
              <a:rPr kumimoji="1" lang="zh-TW" altLang="en-US" smtClean="0"/>
              <a:t>‹#›</a:t>
            </a:fld>
            <a:endParaRPr kumimoji="1" lang="zh-TW" altLang="en-US"/>
          </a:p>
        </p:txBody>
      </p:sp>
    </p:spTree>
    <p:extLst>
      <p:ext uri="{BB962C8B-B14F-4D97-AF65-F5344CB8AC3E}">
        <p14:creationId xmlns:p14="http://schemas.microsoft.com/office/powerpoint/2010/main" val="9244556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Shape 10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5" name="Shape 10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7659075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en-US" altLang="zh-TW" dirty="0" smtClean="0"/>
              <a:t>mist</a:t>
            </a:r>
            <a:r>
              <a:rPr kumimoji="1" lang="zh-TW" altLang="en-US" dirty="0" smtClean="0"/>
              <a:t>與</a:t>
            </a:r>
            <a:r>
              <a:rPr kumimoji="1" lang="en-US" altLang="zh-TW" dirty="0" smtClean="0"/>
              <a:t>parity</a:t>
            </a:r>
            <a:r>
              <a:rPr kumimoji="1" lang="zh-TW" altLang="en-US" dirty="0" smtClean="0"/>
              <a:t>皆含有節點及錢包功能，也有提供合約開發環境</a:t>
            </a:r>
            <a:endParaRPr kumimoji="1" lang="en-US" altLang="zh-TW" dirty="0" smtClean="0"/>
          </a:p>
          <a:p>
            <a:r>
              <a:rPr kumimoji="1" lang="en-US" altLang="zh-TW" dirty="0" err="1" smtClean="0"/>
              <a:t>metamask</a:t>
            </a:r>
            <a:r>
              <a:rPr kumimoji="1" lang="zh-TW" altLang="en-US" dirty="0" smtClean="0"/>
              <a:t>則是最輕量的錢包工具，執行合約需要透過其他</a:t>
            </a:r>
            <a:r>
              <a:rPr kumimoji="1" lang="en-US" altLang="zh-TW" dirty="0" smtClean="0"/>
              <a:t>IDE</a:t>
            </a:r>
            <a:r>
              <a:rPr kumimoji="1" lang="zh-TW" altLang="en-US" dirty="0" smtClean="0"/>
              <a:t>才可執行</a:t>
            </a:r>
            <a:endParaRPr kumimoji="1" lang="en-US" altLang="zh-TW" dirty="0" smtClean="0"/>
          </a:p>
          <a:p>
            <a:endParaRPr kumimoji="1" lang="en-US" altLang="zh-TW" dirty="0" smtClean="0"/>
          </a:p>
          <a:p>
            <a:r>
              <a:rPr kumimoji="1" lang="en-US" altLang="zh-TW" dirty="0" smtClean="0"/>
              <a:t>ganache</a:t>
            </a:r>
            <a:r>
              <a:rPr kumimoji="1" lang="zh-TW" altLang="en-US" dirty="0" smtClean="0"/>
              <a:t>與</a:t>
            </a:r>
            <a:r>
              <a:rPr kumimoji="1" lang="en-US" altLang="zh-TW" dirty="0" err="1" smtClean="0"/>
              <a:t>metamask</a:t>
            </a:r>
            <a:r>
              <a:rPr kumimoji="1" lang="zh-TW" altLang="en-US" dirty="0" smtClean="0"/>
              <a:t>類似</a:t>
            </a:r>
            <a:endParaRPr kumimoji="1" lang="en-US" altLang="zh-TW" dirty="0" smtClean="0"/>
          </a:p>
          <a:p>
            <a:r>
              <a:rPr kumimoji="1" lang="zh-TW" altLang="en-US" dirty="0" smtClean="0"/>
              <a:t>包含節點及錢包功能，但其只是模擬環境，並非連上主鏈或是測試鏈，</a:t>
            </a:r>
            <a:endParaRPr kumimoji="1" lang="en-US" altLang="zh-TW" dirty="0" smtClean="0"/>
          </a:p>
          <a:p>
            <a:r>
              <a:rPr kumimoji="1" lang="zh-TW" altLang="en-US" dirty="0" smtClean="0"/>
              <a:t>透過其執行合約或是進行交易皆可於上面查看詳細記錄</a:t>
            </a:r>
            <a:endParaRPr kumimoji="1" lang="en-US" altLang="zh-TW" dirty="0" smtClean="0"/>
          </a:p>
          <a:p>
            <a:endParaRPr kumimoji="1" lang="en-US" altLang="zh-TW" dirty="0" smtClean="0"/>
          </a:p>
          <a:p>
            <a:r>
              <a:rPr kumimoji="1" lang="en-US" altLang="zh-TW" dirty="0" smtClean="0"/>
              <a:t>remix</a:t>
            </a:r>
            <a:r>
              <a:rPr kumimoji="1" lang="zh-TW" altLang="en-US" dirty="0" smtClean="0"/>
              <a:t>是目前最常見的</a:t>
            </a:r>
            <a:r>
              <a:rPr kumimoji="1" lang="en-US" altLang="zh-TW" dirty="0" smtClean="0"/>
              <a:t>IDE</a:t>
            </a:r>
            <a:r>
              <a:rPr kumimoji="1" lang="zh-TW" altLang="en-US" dirty="0" smtClean="0"/>
              <a:t>，合約開發相關的基本功能皆具備，可以透過</a:t>
            </a:r>
            <a:r>
              <a:rPr kumimoji="1" lang="en-US" altLang="zh-TW" dirty="0" err="1" smtClean="0"/>
              <a:t>metamask</a:t>
            </a:r>
            <a:r>
              <a:rPr kumimoji="1" lang="zh-TW" altLang="en-US" dirty="0" smtClean="0"/>
              <a:t>或其他節點來部署及執行合約</a:t>
            </a:r>
            <a:endParaRPr kumimoji="1" lang="en-US" altLang="zh-TW" dirty="0" smtClean="0"/>
          </a:p>
          <a:p>
            <a:r>
              <a:rPr kumimoji="1" lang="en-US" altLang="zh-TW" dirty="0" smtClean="0"/>
              <a:t>truffle</a:t>
            </a:r>
            <a:r>
              <a:rPr kumimoji="1" lang="zh-TW" altLang="en-US" dirty="0" smtClean="0"/>
              <a:t>則是提供一開發框架及相關套件，最大的特色是提供了單元測試的功能，開發者可使用</a:t>
            </a:r>
            <a:r>
              <a:rPr kumimoji="1" lang="en-US" altLang="zh-TW" dirty="0" smtClean="0"/>
              <a:t>solidity</a:t>
            </a:r>
            <a:r>
              <a:rPr kumimoji="1" lang="zh-TW" altLang="en-US" dirty="0" smtClean="0"/>
              <a:t>或是</a:t>
            </a:r>
            <a:r>
              <a:rPr kumimoji="1" lang="en-US" altLang="zh-TW" dirty="0" err="1" smtClean="0">
                <a:solidFill>
                  <a:srgbClr val="FF0000"/>
                </a:solidFill>
              </a:rPr>
              <a:t>javascript</a:t>
            </a:r>
            <a:r>
              <a:rPr kumimoji="1" lang="zh-TW" altLang="en-US" dirty="0" smtClean="0">
                <a:solidFill>
                  <a:srgbClr val="FF0000"/>
                </a:solidFill>
              </a:rPr>
              <a:t>來寫測試檔</a:t>
            </a:r>
            <a:endParaRPr kumimoji="1" lang="en-US" altLang="zh-TW" dirty="0" smtClean="0">
              <a:solidFill>
                <a:srgbClr val="FF0000"/>
              </a:solidFill>
            </a:endParaRPr>
          </a:p>
          <a:p>
            <a:endParaRPr kumimoji="1" lang="en-US" altLang="zh-TW" dirty="0" smtClean="0"/>
          </a:p>
          <a:p>
            <a:endParaRPr kumimoji="1" lang="en-US" altLang="zh-TW" dirty="0" smtClean="0"/>
          </a:p>
          <a:p>
            <a:r>
              <a:rPr kumimoji="1" lang="zh-TW" altLang="en-US" dirty="0" smtClean="0"/>
              <a:t>而由於</a:t>
            </a:r>
            <a:r>
              <a:rPr kumimoji="1" lang="en-US" altLang="zh-TW" dirty="0" smtClean="0"/>
              <a:t>remix</a:t>
            </a:r>
            <a:r>
              <a:rPr kumimoji="1" lang="zh-TW" altLang="en-US" dirty="0" smtClean="0"/>
              <a:t>測試合約尚無自動化</a:t>
            </a:r>
            <a:endParaRPr kumimoji="1" lang="en-US" altLang="zh-TW" dirty="0" smtClean="0"/>
          </a:p>
          <a:p>
            <a:r>
              <a:rPr kumimoji="1" lang="zh-TW" altLang="en-US" dirty="0" smtClean="0"/>
              <a:t>因此在多個合約有相依性的狀況下，以</a:t>
            </a:r>
            <a:r>
              <a:rPr kumimoji="1" lang="en-US" altLang="zh-TW" dirty="0" smtClean="0"/>
              <a:t>Truffle</a:t>
            </a:r>
            <a:r>
              <a:rPr kumimoji="1" lang="zh-TW" altLang="en-US" dirty="0" smtClean="0"/>
              <a:t>工具編寫測試檔來測試合約成本較低也較省事</a:t>
            </a:r>
            <a:endParaRPr kumimoji="1" lang="en-US" altLang="zh-TW" dirty="0" smtClean="0"/>
          </a:p>
          <a:p>
            <a:endParaRPr kumimoji="1" lang="zh-TW" altLang="en-US" dirty="0"/>
          </a:p>
        </p:txBody>
      </p:sp>
      <p:sp>
        <p:nvSpPr>
          <p:cNvPr id="4" name="投影片編號版面配置區 3"/>
          <p:cNvSpPr>
            <a:spLocks noGrp="1"/>
          </p:cNvSpPr>
          <p:nvPr>
            <p:ph type="sldNum" sz="quarter" idx="10"/>
          </p:nvPr>
        </p:nvSpPr>
        <p:spPr/>
        <p:txBody>
          <a:bodyPr/>
          <a:lstStyle/>
          <a:p>
            <a:fld id="{F901A613-4CCD-784D-8E59-C7ED02A5E119}" type="slidenum">
              <a:rPr kumimoji="1" lang="zh-TW" altLang="en-US" smtClean="0"/>
              <a:t>6</a:t>
            </a:fld>
            <a:endParaRPr kumimoji="1" lang="zh-TW" altLang="en-US"/>
          </a:p>
        </p:txBody>
      </p:sp>
    </p:spTree>
    <p:extLst>
      <p:ext uri="{BB962C8B-B14F-4D97-AF65-F5344CB8AC3E}">
        <p14:creationId xmlns:p14="http://schemas.microsoft.com/office/powerpoint/2010/main" val="14385945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en-US" altLang="zh-TW" dirty="0" err="1" smtClean="0"/>
              <a:t>memornic</a:t>
            </a:r>
            <a:r>
              <a:rPr kumimoji="1" lang="zh-TW" altLang="en-US" baseline="0" dirty="0" smtClean="0"/>
              <a:t> 助記符</a:t>
            </a:r>
            <a:endParaRPr kumimoji="1" lang="zh-TW" altLang="en-US" dirty="0"/>
          </a:p>
        </p:txBody>
      </p:sp>
      <p:sp>
        <p:nvSpPr>
          <p:cNvPr id="4" name="投影片編號版面配置區 3"/>
          <p:cNvSpPr>
            <a:spLocks noGrp="1"/>
          </p:cNvSpPr>
          <p:nvPr>
            <p:ph type="sldNum" sz="quarter" idx="10"/>
          </p:nvPr>
        </p:nvSpPr>
        <p:spPr/>
        <p:txBody>
          <a:bodyPr/>
          <a:lstStyle/>
          <a:p>
            <a:fld id="{F523D6FD-EE4F-2442-B508-88773B386C8D}" type="slidenum">
              <a:rPr kumimoji="1" lang="zh-TW" altLang="en-US" smtClean="0"/>
              <a:t>9</a:t>
            </a:fld>
            <a:endParaRPr kumimoji="1" lang="zh-TW" altLang="en-US"/>
          </a:p>
        </p:txBody>
      </p:sp>
    </p:spTree>
    <p:extLst>
      <p:ext uri="{BB962C8B-B14F-4D97-AF65-F5344CB8AC3E}">
        <p14:creationId xmlns:p14="http://schemas.microsoft.com/office/powerpoint/2010/main" val="18406706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1524000" y="1122363"/>
            <a:ext cx="9144000" cy="2387600"/>
          </a:xfrm>
        </p:spPr>
        <p:txBody>
          <a:bodyPr anchor="b"/>
          <a:lstStyle>
            <a:lvl1pPr algn="ctr">
              <a:defRPr sz="6000"/>
            </a:lvl1pPr>
          </a:lstStyle>
          <a:p>
            <a:r>
              <a:rPr kumimoji="1" lang="zh-TW" altLang="en-US" smtClean="0"/>
              <a:t>按一下以編輯母片標題樣式</a:t>
            </a:r>
            <a:endParaRPr kumimoji="1" lang="zh-TW" altLang="en-US"/>
          </a:p>
        </p:txBody>
      </p:sp>
      <p:sp>
        <p:nvSpPr>
          <p:cNvPr id="3" name="副標題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TW" altLang="en-US" smtClean="0"/>
              <a:t>按一下以編輯母片副標題樣式</a:t>
            </a:r>
            <a:endParaRPr kumimoji="1" lang="zh-TW" altLang="en-US"/>
          </a:p>
        </p:txBody>
      </p:sp>
      <p:sp>
        <p:nvSpPr>
          <p:cNvPr id="4" name="日期版面配置區 3"/>
          <p:cNvSpPr>
            <a:spLocks noGrp="1"/>
          </p:cNvSpPr>
          <p:nvPr>
            <p:ph type="dt" sz="half" idx="10"/>
          </p:nvPr>
        </p:nvSpPr>
        <p:spPr/>
        <p:txBody>
          <a:bodyPr/>
          <a:lstStyle/>
          <a:p>
            <a:fld id="{3355AF1A-2F18-464D-91FE-094DC6C09BDA}" type="datetimeFigureOut">
              <a:rPr kumimoji="1" lang="zh-TW" altLang="en-US" smtClean="0"/>
              <a:t>2018/10/28</a:t>
            </a:fld>
            <a:endParaRPr kumimoji="1" lang="zh-TW" altLang="en-US"/>
          </a:p>
        </p:txBody>
      </p:sp>
      <p:sp>
        <p:nvSpPr>
          <p:cNvPr id="5" name="頁尾版面配置區 4"/>
          <p:cNvSpPr>
            <a:spLocks noGrp="1"/>
          </p:cNvSpPr>
          <p:nvPr>
            <p:ph type="ftr" sz="quarter" idx="11"/>
          </p:nvPr>
        </p:nvSpPr>
        <p:spPr/>
        <p:txBody>
          <a:bodyPr/>
          <a:lstStyle/>
          <a:p>
            <a:endParaRPr kumimoji="1" lang="zh-TW" altLang="en-US"/>
          </a:p>
        </p:txBody>
      </p:sp>
      <p:sp>
        <p:nvSpPr>
          <p:cNvPr id="6" name="投影片編號版面配置區 5"/>
          <p:cNvSpPr>
            <a:spLocks noGrp="1"/>
          </p:cNvSpPr>
          <p:nvPr>
            <p:ph type="sldNum" sz="quarter" idx="12"/>
          </p:nvPr>
        </p:nvSpPr>
        <p:spPr/>
        <p:txBody>
          <a:bodyPr/>
          <a:lstStyle/>
          <a:p>
            <a:fld id="{119ACB3C-1647-814E-BD8A-29F234B660B3}" type="slidenum">
              <a:rPr kumimoji="1" lang="zh-TW" altLang="en-US" smtClean="0"/>
              <a:t>‹#›</a:t>
            </a:fld>
            <a:endParaRPr kumimoji="1" lang="zh-TW" altLang="en-US"/>
          </a:p>
        </p:txBody>
      </p:sp>
    </p:spTree>
    <p:extLst>
      <p:ext uri="{BB962C8B-B14F-4D97-AF65-F5344CB8AC3E}">
        <p14:creationId xmlns:p14="http://schemas.microsoft.com/office/powerpoint/2010/main" val="3276426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zh-TW" altLang="en-US" smtClean="0"/>
              <a:t>按一下以編輯母片標題樣式</a:t>
            </a:r>
            <a:endParaRPr kumimoji="1" lang="zh-TW" altLang="en-US"/>
          </a:p>
        </p:txBody>
      </p:sp>
      <p:sp>
        <p:nvSpPr>
          <p:cNvPr id="3" name="直排文字版面配置區 2"/>
          <p:cNvSpPr>
            <a:spLocks noGrp="1"/>
          </p:cNvSpPr>
          <p:nvPr>
            <p:ph type="body" orient="vert" idx="1"/>
          </p:nvPr>
        </p:nvSpPr>
        <p:spPr/>
        <p:txBody>
          <a:bodyPr vert="eaVert"/>
          <a:lstStyle/>
          <a:p>
            <a:pPr lvl="0"/>
            <a:r>
              <a:rPr kumimoji="1" lang="zh-TW" altLang="en-US" smtClean="0"/>
              <a:t>按一下以編輯母片文字樣式</a:t>
            </a:r>
          </a:p>
          <a:p>
            <a:pPr lvl="1"/>
            <a:r>
              <a:rPr kumimoji="1" lang="zh-TW" altLang="en-US" smtClean="0"/>
              <a:t>第二層</a:t>
            </a:r>
          </a:p>
          <a:p>
            <a:pPr lvl="2"/>
            <a:r>
              <a:rPr kumimoji="1" lang="zh-TW" altLang="en-US" smtClean="0"/>
              <a:t>第三層</a:t>
            </a:r>
          </a:p>
          <a:p>
            <a:pPr lvl="3"/>
            <a:r>
              <a:rPr kumimoji="1" lang="zh-TW" altLang="en-US" smtClean="0"/>
              <a:t>第四層</a:t>
            </a:r>
          </a:p>
          <a:p>
            <a:pPr lvl="4"/>
            <a:r>
              <a:rPr kumimoji="1" lang="zh-TW" altLang="en-US" smtClean="0"/>
              <a:t>第五層</a:t>
            </a:r>
            <a:endParaRPr kumimoji="1" lang="zh-TW" altLang="en-US"/>
          </a:p>
        </p:txBody>
      </p:sp>
      <p:sp>
        <p:nvSpPr>
          <p:cNvPr id="4" name="日期版面配置區 3"/>
          <p:cNvSpPr>
            <a:spLocks noGrp="1"/>
          </p:cNvSpPr>
          <p:nvPr>
            <p:ph type="dt" sz="half" idx="10"/>
          </p:nvPr>
        </p:nvSpPr>
        <p:spPr/>
        <p:txBody>
          <a:bodyPr/>
          <a:lstStyle/>
          <a:p>
            <a:fld id="{3355AF1A-2F18-464D-91FE-094DC6C09BDA}" type="datetimeFigureOut">
              <a:rPr kumimoji="1" lang="zh-TW" altLang="en-US" smtClean="0"/>
              <a:t>2018/10/28</a:t>
            </a:fld>
            <a:endParaRPr kumimoji="1" lang="zh-TW" altLang="en-US"/>
          </a:p>
        </p:txBody>
      </p:sp>
      <p:sp>
        <p:nvSpPr>
          <p:cNvPr id="5" name="頁尾版面配置區 4"/>
          <p:cNvSpPr>
            <a:spLocks noGrp="1"/>
          </p:cNvSpPr>
          <p:nvPr>
            <p:ph type="ftr" sz="quarter" idx="11"/>
          </p:nvPr>
        </p:nvSpPr>
        <p:spPr/>
        <p:txBody>
          <a:bodyPr/>
          <a:lstStyle/>
          <a:p>
            <a:endParaRPr kumimoji="1" lang="zh-TW" altLang="en-US"/>
          </a:p>
        </p:txBody>
      </p:sp>
      <p:sp>
        <p:nvSpPr>
          <p:cNvPr id="6" name="投影片編號版面配置區 5"/>
          <p:cNvSpPr>
            <a:spLocks noGrp="1"/>
          </p:cNvSpPr>
          <p:nvPr>
            <p:ph type="sldNum" sz="quarter" idx="12"/>
          </p:nvPr>
        </p:nvSpPr>
        <p:spPr/>
        <p:txBody>
          <a:bodyPr/>
          <a:lstStyle/>
          <a:p>
            <a:fld id="{119ACB3C-1647-814E-BD8A-29F234B660B3}" type="slidenum">
              <a:rPr kumimoji="1" lang="zh-TW" altLang="en-US" smtClean="0"/>
              <a:t>‹#›</a:t>
            </a:fld>
            <a:endParaRPr kumimoji="1" lang="zh-TW" altLang="en-US"/>
          </a:p>
        </p:txBody>
      </p:sp>
    </p:spTree>
    <p:extLst>
      <p:ext uri="{BB962C8B-B14F-4D97-AF65-F5344CB8AC3E}">
        <p14:creationId xmlns:p14="http://schemas.microsoft.com/office/powerpoint/2010/main" val="17681828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垂直標題 1"/>
          <p:cNvSpPr>
            <a:spLocks noGrp="1"/>
          </p:cNvSpPr>
          <p:nvPr>
            <p:ph type="title" orient="vert"/>
          </p:nvPr>
        </p:nvSpPr>
        <p:spPr>
          <a:xfrm>
            <a:off x="8724900" y="365125"/>
            <a:ext cx="2628900" cy="5811838"/>
          </a:xfrm>
        </p:spPr>
        <p:txBody>
          <a:bodyPr vert="eaVert"/>
          <a:lstStyle/>
          <a:p>
            <a:r>
              <a:rPr kumimoji="1" lang="zh-TW" altLang="en-US" smtClean="0"/>
              <a:t>按一下以編輯母片標題樣式</a:t>
            </a:r>
            <a:endParaRPr kumimoji="1" lang="zh-TW" altLang="en-US"/>
          </a:p>
        </p:txBody>
      </p:sp>
      <p:sp>
        <p:nvSpPr>
          <p:cNvPr id="3" name="直排文字版面配置區 2"/>
          <p:cNvSpPr>
            <a:spLocks noGrp="1"/>
          </p:cNvSpPr>
          <p:nvPr>
            <p:ph type="body" orient="vert" idx="1"/>
          </p:nvPr>
        </p:nvSpPr>
        <p:spPr>
          <a:xfrm>
            <a:off x="838200" y="365125"/>
            <a:ext cx="7734300" cy="5811838"/>
          </a:xfrm>
        </p:spPr>
        <p:txBody>
          <a:bodyPr vert="eaVert"/>
          <a:lstStyle/>
          <a:p>
            <a:pPr lvl="0"/>
            <a:r>
              <a:rPr kumimoji="1" lang="zh-TW" altLang="en-US" smtClean="0"/>
              <a:t>按一下以編輯母片文字樣式</a:t>
            </a:r>
          </a:p>
          <a:p>
            <a:pPr lvl="1"/>
            <a:r>
              <a:rPr kumimoji="1" lang="zh-TW" altLang="en-US" smtClean="0"/>
              <a:t>第二層</a:t>
            </a:r>
          </a:p>
          <a:p>
            <a:pPr lvl="2"/>
            <a:r>
              <a:rPr kumimoji="1" lang="zh-TW" altLang="en-US" smtClean="0"/>
              <a:t>第三層</a:t>
            </a:r>
          </a:p>
          <a:p>
            <a:pPr lvl="3"/>
            <a:r>
              <a:rPr kumimoji="1" lang="zh-TW" altLang="en-US" smtClean="0"/>
              <a:t>第四層</a:t>
            </a:r>
          </a:p>
          <a:p>
            <a:pPr lvl="4"/>
            <a:r>
              <a:rPr kumimoji="1" lang="zh-TW" altLang="en-US" smtClean="0"/>
              <a:t>第五層</a:t>
            </a:r>
            <a:endParaRPr kumimoji="1" lang="zh-TW" altLang="en-US"/>
          </a:p>
        </p:txBody>
      </p:sp>
      <p:sp>
        <p:nvSpPr>
          <p:cNvPr id="4" name="日期版面配置區 3"/>
          <p:cNvSpPr>
            <a:spLocks noGrp="1"/>
          </p:cNvSpPr>
          <p:nvPr>
            <p:ph type="dt" sz="half" idx="10"/>
          </p:nvPr>
        </p:nvSpPr>
        <p:spPr/>
        <p:txBody>
          <a:bodyPr/>
          <a:lstStyle/>
          <a:p>
            <a:fld id="{3355AF1A-2F18-464D-91FE-094DC6C09BDA}" type="datetimeFigureOut">
              <a:rPr kumimoji="1" lang="zh-TW" altLang="en-US" smtClean="0"/>
              <a:t>2018/10/28</a:t>
            </a:fld>
            <a:endParaRPr kumimoji="1" lang="zh-TW" altLang="en-US"/>
          </a:p>
        </p:txBody>
      </p:sp>
      <p:sp>
        <p:nvSpPr>
          <p:cNvPr id="5" name="頁尾版面配置區 4"/>
          <p:cNvSpPr>
            <a:spLocks noGrp="1"/>
          </p:cNvSpPr>
          <p:nvPr>
            <p:ph type="ftr" sz="quarter" idx="11"/>
          </p:nvPr>
        </p:nvSpPr>
        <p:spPr/>
        <p:txBody>
          <a:bodyPr/>
          <a:lstStyle/>
          <a:p>
            <a:endParaRPr kumimoji="1" lang="zh-TW" altLang="en-US"/>
          </a:p>
        </p:txBody>
      </p:sp>
      <p:sp>
        <p:nvSpPr>
          <p:cNvPr id="6" name="投影片編號版面配置區 5"/>
          <p:cNvSpPr>
            <a:spLocks noGrp="1"/>
          </p:cNvSpPr>
          <p:nvPr>
            <p:ph type="sldNum" sz="quarter" idx="12"/>
          </p:nvPr>
        </p:nvSpPr>
        <p:spPr/>
        <p:txBody>
          <a:bodyPr/>
          <a:lstStyle/>
          <a:p>
            <a:fld id="{119ACB3C-1647-814E-BD8A-29F234B660B3}" type="slidenum">
              <a:rPr kumimoji="1" lang="zh-TW" altLang="en-US" smtClean="0"/>
              <a:t>‹#›</a:t>
            </a:fld>
            <a:endParaRPr kumimoji="1" lang="zh-TW" altLang="en-US"/>
          </a:p>
        </p:txBody>
      </p:sp>
    </p:spTree>
    <p:extLst>
      <p:ext uri="{BB962C8B-B14F-4D97-AF65-F5344CB8AC3E}">
        <p14:creationId xmlns:p14="http://schemas.microsoft.com/office/powerpoint/2010/main" val="97077209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Shape 18"/>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19" name="Shape 19"/>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p>
            <a:fld id="{00000000-1234-1234-1234-123412341234}" type="slidenum">
              <a:rPr lang="uk-UA" altLang="zh-TW" smtClean="0"/>
              <a:pPr/>
              <a:t>‹#›</a:t>
            </a:fld>
            <a:endParaRPr lang="uk-UA"/>
          </a:p>
        </p:txBody>
      </p:sp>
    </p:spTree>
    <p:extLst>
      <p:ext uri="{BB962C8B-B14F-4D97-AF65-F5344CB8AC3E}">
        <p14:creationId xmlns:p14="http://schemas.microsoft.com/office/powerpoint/2010/main" val="13333680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zh-TW" altLang="en-US" smtClean="0"/>
              <a:t>按一下以編輯母片標題樣式</a:t>
            </a:r>
            <a:endParaRPr kumimoji="1" lang="zh-TW" altLang="en-US"/>
          </a:p>
        </p:txBody>
      </p:sp>
      <p:sp>
        <p:nvSpPr>
          <p:cNvPr id="3" name="內容版面配置區 2"/>
          <p:cNvSpPr>
            <a:spLocks noGrp="1"/>
          </p:cNvSpPr>
          <p:nvPr>
            <p:ph idx="1"/>
          </p:nvPr>
        </p:nvSpPr>
        <p:spPr/>
        <p:txBody>
          <a:bodyPr/>
          <a:lstStyle/>
          <a:p>
            <a:pPr lvl="0"/>
            <a:r>
              <a:rPr kumimoji="1" lang="zh-TW" altLang="en-US" smtClean="0"/>
              <a:t>按一下以編輯母片文字樣式</a:t>
            </a:r>
          </a:p>
          <a:p>
            <a:pPr lvl="1"/>
            <a:r>
              <a:rPr kumimoji="1" lang="zh-TW" altLang="en-US" smtClean="0"/>
              <a:t>第二層</a:t>
            </a:r>
          </a:p>
          <a:p>
            <a:pPr lvl="2"/>
            <a:r>
              <a:rPr kumimoji="1" lang="zh-TW" altLang="en-US" smtClean="0"/>
              <a:t>第三層</a:t>
            </a:r>
          </a:p>
          <a:p>
            <a:pPr lvl="3"/>
            <a:r>
              <a:rPr kumimoji="1" lang="zh-TW" altLang="en-US" smtClean="0"/>
              <a:t>第四層</a:t>
            </a:r>
          </a:p>
          <a:p>
            <a:pPr lvl="4"/>
            <a:r>
              <a:rPr kumimoji="1" lang="zh-TW" altLang="en-US" smtClean="0"/>
              <a:t>第五層</a:t>
            </a:r>
            <a:endParaRPr kumimoji="1" lang="zh-TW" altLang="en-US"/>
          </a:p>
        </p:txBody>
      </p:sp>
      <p:sp>
        <p:nvSpPr>
          <p:cNvPr id="4" name="日期版面配置區 3"/>
          <p:cNvSpPr>
            <a:spLocks noGrp="1"/>
          </p:cNvSpPr>
          <p:nvPr>
            <p:ph type="dt" sz="half" idx="10"/>
          </p:nvPr>
        </p:nvSpPr>
        <p:spPr/>
        <p:txBody>
          <a:bodyPr/>
          <a:lstStyle/>
          <a:p>
            <a:fld id="{3355AF1A-2F18-464D-91FE-094DC6C09BDA}" type="datetimeFigureOut">
              <a:rPr kumimoji="1" lang="zh-TW" altLang="en-US" smtClean="0"/>
              <a:t>2018/10/28</a:t>
            </a:fld>
            <a:endParaRPr kumimoji="1" lang="zh-TW" altLang="en-US"/>
          </a:p>
        </p:txBody>
      </p:sp>
      <p:sp>
        <p:nvSpPr>
          <p:cNvPr id="5" name="頁尾版面配置區 4"/>
          <p:cNvSpPr>
            <a:spLocks noGrp="1"/>
          </p:cNvSpPr>
          <p:nvPr>
            <p:ph type="ftr" sz="quarter" idx="11"/>
          </p:nvPr>
        </p:nvSpPr>
        <p:spPr/>
        <p:txBody>
          <a:bodyPr/>
          <a:lstStyle/>
          <a:p>
            <a:endParaRPr kumimoji="1" lang="zh-TW" altLang="en-US"/>
          </a:p>
        </p:txBody>
      </p:sp>
      <p:sp>
        <p:nvSpPr>
          <p:cNvPr id="6" name="投影片編號版面配置區 5"/>
          <p:cNvSpPr>
            <a:spLocks noGrp="1"/>
          </p:cNvSpPr>
          <p:nvPr>
            <p:ph type="sldNum" sz="quarter" idx="12"/>
          </p:nvPr>
        </p:nvSpPr>
        <p:spPr/>
        <p:txBody>
          <a:bodyPr/>
          <a:lstStyle/>
          <a:p>
            <a:fld id="{119ACB3C-1647-814E-BD8A-29F234B660B3}" type="slidenum">
              <a:rPr kumimoji="1" lang="zh-TW" altLang="en-US" smtClean="0"/>
              <a:t>‹#›</a:t>
            </a:fld>
            <a:endParaRPr kumimoji="1" lang="zh-TW" altLang="en-US"/>
          </a:p>
        </p:txBody>
      </p:sp>
    </p:spTree>
    <p:extLst>
      <p:ext uri="{BB962C8B-B14F-4D97-AF65-F5344CB8AC3E}">
        <p14:creationId xmlns:p14="http://schemas.microsoft.com/office/powerpoint/2010/main" val="7832274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p:cNvSpPr>
            <a:spLocks noGrp="1"/>
          </p:cNvSpPr>
          <p:nvPr>
            <p:ph type="title"/>
          </p:nvPr>
        </p:nvSpPr>
        <p:spPr>
          <a:xfrm>
            <a:off x="831850" y="1709738"/>
            <a:ext cx="10515600" cy="2852737"/>
          </a:xfrm>
        </p:spPr>
        <p:txBody>
          <a:bodyPr anchor="b"/>
          <a:lstStyle>
            <a:lvl1pPr>
              <a:defRPr sz="6000"/>
            </a:lvl1pPr>
          </a:lstStyle>
          <a:p>
            <a:r>
              <a:rPr kumimoji="1" lang="zh-TW" altLang="en-US" smtClean="0"/>
              <a:t>按一下以編輯母片標題樣式</a:t>
            </a:r>
            <a:endParaRPr kumimoji="1" lang="zh-TW" altLang="en-US"/>
          </a:p>
        </p:txBody>
      </p:sp>
      <p:sp>
        <p:nvSpPr>
          <p:cNvPr id="3" name="文字版面配置區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TW" altLang="en-US" smtClean="0"/>
              <a:t>按一下以編輯母片文字樣式</a:t>
            </a:r>
          </a:p>
        </p:txBody>
      </p:sp>
      <p:sp>
        <p:nvSpPr>
          <p:cNvPr id="4" name="日期版面配置區 3"/>
          <p:cNvSpPr>
            <a:spLocks noGrp="1"/>
          </p:cNvSpPr>
          <p:nvPr>
            <p:ph type="dt" sz="half" idx="10"/>
          </p:nvPr>
        </p:nvSpPr>
        <p:spPr/>
        <p:txBody>
          <a:bodyPr/>
          <a:lstStyle/>
          <a:p>
            <a:fld id="{3355AF1A-2F18-464D-91FE-094DC6C09BDA}" type="datetimeFigureOut">
              <a:rPr kumimoji="1" lang="zh-TW" altLang="en-US" smtClean="0"/>
              <a:t>2018/10/28</a:t>
            </a:fld>
            <a:endParaRPr kumimoji="1" lang="zh-TW" altLang="en-US"/>
          </a:p>
        </p:txBody>
      </p:sp>
      <p:sp>
        <p:nvSpPr>
          <p:cNvPr id="5" name="頁尾版面配置區 4"/>
          <p:cNvSpPr>
            <a:spLocks noGrp="1"/>
          </p:cNvSpPr>
          <p:nvPr>
            <p:ph type="ftr" sz="quarter" idx="11"/>
          </p:nvPr>
        </p:nvSpPr>
        <p:spPr/>
        <p:txBody>
          <a:bodyPr/>
          <a:lstStyle/>
          <a:p>
            <a:endParaRPr kumimoji="1" lang="zh-TW" altLang="en-US"/>
          </a:p>
        </p:txBody>
      </p:sp>
      <p:sp>
        <p:nvSpPr>
          <p:cNvPr id="6" name="投影片編號版面配置區 5"/>
          <p:cNvSpPr>
            <a:spLocks noGrp="1"/>
          </p:cNvSpPr>
          <p:nvPr>
            <p:ph type="sldNum" sz="quarter" idx="12"/>
          </p:nvPr>
        </p:nvSpPr>
        <p:spPr/>
        <p:txBody>
          <a:bodyPr/>
          <a:lstStyle/>
          <a:p>
            <a:fld id="{119ACB3C-1647-814E-BD8A-29F234B660B3}" type="slidenum">
              <a:rPr kumimoji="1" lang="zh-TW" altLang="en-US" smtClean="0"/>
              <a:t>‹#›</a:t>
            </a:fld>
            <a:endParaRPr kumimoji="1" lang="zh-TW" altLang="en-US"/>
          </a:p>
        </p:txBody>
      </p:sp>
    </p:spTree>
    <p:extLst>
      <p:ext uri="{BB962C8B-B14F-4D97-AF65-F5344CB8AC3E}">
        <p14:creationId xmlns:p14="http://schemas.microsoft.com/office/powerpoint/2010/main" val="17756561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zh-TW" altLang="en-US" smtClean="0"/>
              <a:t>按一下以編輯母片標題樣式</a:t>
            </a:r>
            <a:endParaRPr kumimoji="1" lang="zh-TW" altLang="en-US"/>
          </a:p>
        </p:txBody>
      </p:sp>
      <p:sp>
        <p:nvSpPr>
          <p:cNvPr id="3" name="內容版面配置區 2"/>
          <p:cNvSpPr>
            <a:spLocks noGrp="1"/>
          </p:cNvSpPr>
          <p:nvPr>
            <p:ph sz="half" idx="1"/>
          </p:nvPr>
        </p:nvSpPr>
        <p:spPr>
          <a:xfrm>
            <a:off x="838200" y="1825625"/>
            <a:ext cx="5181600" cy="4351338"/>
          </a:xfrm>
        </p:spPr>
        <p:txBody>
          <a:bodyPr/>
          <a:lstStyle/>
          <a:p>
            <a:pPr lvl="0"/>
            <a:r>
              <a:rPr kumimoji="1" lang="zh-TW" altLang="en-US" smtClean="0"/>
              <a:t>按一下以編輯母片文字樣式</a:t>
            </a:r>
          </a:p>
          <a:p>
            <a:pPr lvl="1"/>
            <a:r>
              <a:rPr kumimoji="1" lang="zh-TW" altLang="en-US" smtClean="0"/>
              <a:t>第二層</a:t>
            </a:r>
          </a:p>
          <a:p>
            <a:pPr lvl="2"/>
            <a:r>
              <a:rPr kumimoji="1" lang="zh-TW" altLang="en-US" smtClean="0"/>
              <a:t>第三層</a:t>
            </a:r>
          </a:p>
          <a:p>
            <a:pPr lvl="3"/>
            <a:r>
              <a:rPr kumimoji="1" lang="zh-TW" altLang="en-US" smtClean="0"/>
              <a:t>第四層</a:t>
            </a:r>
          </a:p>
          <a:p>
            <a:pPr lvl="4"/>
            <a:r>
              <a:rPr kumimoji="1" lang="zh-TW" altLang="en-US" smtClean="0"/>
              <a:t>第五層</a:t>
            </a:r>
            <a:endParaRPr kumimoji="1" lang="zh-TW" altLang="en-US"/>
          </a:p>
        </p:txBody>
      </p:sp>
      <p:sp>
        <p:nvSpPr>
          <p:cNvPr id="4" name="內容版面配置區 3"/>
          <p:cNvSpPr>
            <a:spLocks noGrp="1"/>
          </p:cNvSpPr>
          <p:nvPr>
            <p:ph sz="half" idx="2"/>
          </p:nvPr>
        </p:nvSpPr>
        <p:spPr>
          <a:xfrm>
            <a:off x="6172200" y="1825625"/>
            <a:ext cx="5181600" cy="4351338"/>
          </a:xfrm>
        </p:spPr>
        <p:txBody>
          <a:bodyPr/>
          <a:lstStyle/>
          <a:p>
            <a:pPr lvl="0"/>
            <a:r>
              <a:rPr kumimoji="1" lang="zh-TW" altLang="en-US" smtClean="0"/>
              <a:t>按一下以編輯母片文字樣式</a:t>
            </a:r>
          </a:p>
          <a:p>
            <a:pPr lvl="1"/>
            <a:r>
              <a:rPr kumimoji="1" lang="zh-TW" altLang="en-US" smtClean="0"/>
              <a:t>第二層</a:t>
            </a:r>
          </a:p>
          <a:p>
            <a:pPr lvl="2"/>
            <a:r>
              <a:rPr kumimoji="1" lang="zh-TW" altLang="en-US" smtClean="0"/>
              <a:t>第三層</a:t>
            </a:r>
          </a:p>
          <a:p>
            <a:pPr lvl="3"/>
            <a:r>
              <a:rPr kumimoji="1" lang="zh-TW" altLang="en-US" smtClean="0"/>
              <a:t>第四層</a:t>
            </a:r>
          </a:p>
          <a:p>
            <a:pPr lvl="4"/>
            <a:r>
              <a:rPr kumimoji="1" lang="zh-TW" altLang="en-US" smtClean="0"/>
              <a:t>第五層</a:t>
            </a:r>
            <a:endParaRPr kumimoji="1" lang="zh-TW" altLang="en-US"/>
          </a:p>
        </p:txBody>
      </p:sp>
      <p:sp>
        <p:nvSpPr>
          <p:cNvPr id="5" name="日期版面配置區 4"/>
          <p:cNvSpPr>
            <a:spLocks noGrp="1"/>
          </p:cNvSpPr>
          <p:nvPr>
            <p:ph type="dt" sz="half" idx="10"/>
          </p:nvPr>
        </p:nvSpPr>
        <p:spPr/>
        <p:txBody>
          <a:bodyPr/>
          <a:lstStyle/>
          <a:p>
            <a:fld id="{3355AF1A-2F18-464D-91FE-094DC6C09BDA}" type="datetimeFigureOut">
              <a:rPr kumimoji="1" lang="zh-TW" altLang="en-US" smtClean="0"/>
              <a:t>2018/10/28</a:t>
            </a:fld>
            <a:endParaRPr kumimoji="1" lang="zh-TW" altLang="en-US"/>
          </a:p>
        </p:txBody>
      </p:sp>
      <p:sp>
        <p:nvSpPr>
          <p:cNvPr id="6" name="頁尾版面配置區 5"/>
          <p:cNvSpPr>
            <a:spLocks noGrp="1"/>
          </p:cNvSpPr>
          <p:nvPr>
            <p:ph type="ftr" sz="quarter" idx="11"/>
          </p:nvPr>
        </p:nvSpPr>
        <p:spPr/>
        <p:txBody>
          <a:bodyPr/>
          <a:lstStyle/>
          <a:p>
            <a:endParaRPr kumimoji="1" lang="zh-TW" altLang="en-US"/>
          </a:p>
        </p:txBody>
      </p:sp>
      <p:sp>
        <p:nvSpPr>
          <p:cNvPr id="7" name="投影片編號版面配置區 6"/>
          <p:cNvSpPr>
            <a:spLocks noGrp="1"/>
          </p:cNvSpPr>
          <p:nvPr>
            <p:ph type="sldNum" sz="quarter" idx="12"/>
          </p:nvPr>
        </p:nvSpPr>
        <p:spPr/>
        <p:txBody>
          <a:bodyPr/>
          <a:lstStyle/>
          <a:p>
            <a:fld id="{119ACB3C-1647-814E-BD8A-29F234B660B3}" type="slidenum">
              <a:rPr kumimoji="1" lang="zh-TW" altLang="en-US" smtClean="0"/>
              <a:t>‹#›</a:t>
            </a:fld>
            <a:endParaRPr kumimoji="1" lang="zh-TW" altLang="en-US"/>
          </a:p>
        </p:txBody>
      </p:sp>
    </p:spTree>
    <p:extLst>
      <p:ext uri="{BB962C8B-B14F-4D97-AF65-F5344CB8AC3E}">
        <p14:creationId xmlns:p14="http://schemas.microsoft.com/office/powerpoint/2010/main" val="20200534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p:cNvSpPr>
            <a:spLocks noGrp="1"/>
          </p:cNvSpPr>
          <p:nvPr>
            <p:ph type="title"/>
          </p:nvPr>
        </p:nvSpPr>
        <p:spPr>
          <a:xfrm>
            <a:off x="839788" y="365125"/>
            <a:ext cx="10515600" cy="1325563"/>
          </a:xfrm>
        </p:spPr>
        <p:txBody>
          <a:bodyPr/>
          <a:lstStyle/>
          <a:p>
            <a:r>
              <a:rPr kumimoji="1" lang="zh-TW" altLang="en-US" smtClean="0"/>
              <a:t>按一下以編輯母片標題樣式</a:t>
            </a:r>
            <a:endParaRPr kumimoji="1" lang="zh-TW" altLang="en-US"/>
          </a:p>
        </p:txBody>
      </p:sp>
      <p:sp>
        <p:nvSpPr>
          <p:cNvPr id="3" name="文字版面配置區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TW" altLang="en-US" smtClean="0"/>
              <a:t>按一下以編輯母片文字樣式</a:t>
            </a:r>
          </a:p>
        </p:txBody>
      </p:sp>
      <p:sp>
        <p:nvSpPr>
          <p:cNvPr id="4" name="內容版面配置區 3"/>
          <p:cNvSpPr>
            <a:spLocks noGrp="1"/>
          </p:cNvSpPr>
          <p:nvPr>
            <p:ph sz="half" idx="2"/>
          </p:nvPr>
        </p:nvSpPr>
        <p:spPr>
          <a:xfrm>
            <a:off x="839788" y="2505075"/>
            <a:ext cx="5157787" cy="3684588"/>
          </a:xfrm>
        </p:spPr>
        <p:txBody>
          <a:bodyPr/>
          <a:lstStyle/>
          <a:p>
            <a:pPr lvl="0"/>
            <a:r>
              <a:rPr kumimoji="1" lang="zh-TW" altLang="en-US" smtClean="0"/>
              <a:t>按一下以編輯母片文字樣式</a:t>
            </a:r>
          </a:p>
          <a:p>
            <a:pPr lvl="1"/>
            <a:r>
              <a:rPr kumimoji="1" lang="zh-TW" altLang="en-US" smtClean="0"/>
              <a:t>第二層</a:t>
            </a:r>
          </a:p>
          <a:p>
            <a:pPr lvl="2"/>
            <a:r>
              <a:rPr kumimoji="1" lang="zh-TW" altLang="en-US" smtClean="0"/>
              <a:t>第三層</a:t>
            </a:r>
          </a:p>
          <a:p>
            <a:pPr lvl="3"/>
            <a:r>
              <a:rPr kumimoji="1" lang="zh-TW" altLang="en-US" smtClean="0"/>
              <a:t>第四層</a:t>
            </a:r>
          </a:p>
          <a:p>
            <a:pPr lvl="4"/>
            <a:r>
              <a:rPr kumimoji="1" lang="zh-TW" altLang="en-US" smtClean="0"/>
              <a:t>第五層</a:t>
            </a:r>
            <a:endParaRPr kumimoji="1" lang="zh-TW" altLang="en-US"/>
          </a:p>
        </p:txBody>
      </p:sp>
      <p:sp>
        <p:nvSpPr>
          <p:cNvPr id="5" name="文字版面配置區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TW" altLang="en-US" smtClean="0"/>
              <a:t>按一下以編輯母片文字樣式</a:t>
            </a:r>
          </a:p>
        </p:txBody>
      </p:sp>
      <p:sp>
        <p:nvSpPr>
          <p:cNvPr id="6" name="內容版面配置區 5"/>
          <p:cNvSpPr>
            <a:spLocks noGrp="1"/>
          </p:cNvSpPr>
          <p:nvPr>
            <p:ph sz="quarter" idx="4"/>
          </p:nvPr>
        </p:nvSpPr>
        <p:spPr>
          <a:xfrm>
            <a:off x="6172200" y="2505075"/>
            <a:ext cx="5183188" cy="3684588"/>
          </a:xfrm>
        </p:spPr>
        <p:txBody>
          <a:bodyPr/>
          <a:lstStyle/>
          <a:p>
            <a:pPr lvl="0"/>
            <a:r>
              <a:rPr kumimoji="1" lang="zh-TW" altLang="en-US" smtClean="0"/>
              <a:t>按一下以編輯母片文字樣式</a:t>
            </a:r>
          </a:p>
          <a:p>
            <a:pPr lvl="1"/>
            <a:r>
              <a:rPr kumimoji="1" lang="zh-TW" altLang="en-US" smtClean="0"/>
              <a:t>第二層</a:t>
            </a:r>
          </a:p>
          <a:p>
            <a:pPr lvl="2"/>
            <a:r>
              <a:rPr kumimoji="1" lang="zh-TW" altLang="en-US" smtClean="0"/>
              <a:t>第三層</a:t>
            </a:r>
          </a:p>
          <a:p>
            <a:pPr lvl="3"/>
            <a:r>
              <a:rPr kumimoji="1" lang="zh-TW" altLang="en-US" smtClean="0"/>
              <a:t>第四層</a:t>
            </a:r>
          </a:p>
          <a:p>
            <a:pPr lvl="4"/>
            <a:r>
              <a:rPr kumimoji="1" lang="zh-TW" altLang="en-US" smtClean="0"/>
              <a:t>第五層</a:t>
            </a:r>
            <a:endParaRPr kumimoji="1" lang="zh-TW" altLang="en-US"/>
          </a:p>
        </p:txBody>
      </p:sp>
      <p:sp>
        <p:nvSpPr>
          <p:cNvPr id="7" name="日期版面配置區 6"/>
          <p:cNvSpPr>
            <a:spLocks noGrp="1"/>
          </p:cNvSpPr>
          <p:nvPr>
            <p:ph type="dt" sz="half" idx="10"/>
          </p:nvPr>
        </p:nvSpPr>
        <p:spPr/>
        <p:txBody>
          <a:bodyPr/>
          <a:lstStyle/>
          <a:p>
            <a:fld id="{3355AF1A-2F18-464D-91FE-094DC6C09BDA}" type="datetimeFigureOut">
              <a:rPr kumimoji="1" lang="zh-TW" altLang="en-US" smtClean="0"/>
              <a:t>2018/10/28</a:t>
            </a:fld>
            <a:endParaRPr kumimoji="1" lang="zh-TW" altLang="en-US"/>
          </a:p>
        </p:txBody>
      </p:sp>
      <p:sp>
        <p:nvSpPr>
          <p:cNvPr id="8" name="頁尾版面配置區 7"/>
          <p:cNvSpPr>
            <a:spLocks noGrp="1"/>
          </p:cNvSpPr>
          <p:nvPr>
            <p:ph type="ftr" sz="quarter" idx="11"/>
          </p:nvPr>
        </p:nvSpPr>
        <p:spPr/>
        <p:txBody>
          <a:bodyPr/>
          <a:lstStyle/>
          <a:p>
            <a:endParaRPr kumimoji="1" lang="zh-TW" altLang="en-US"/>
          </a:p>
        </p:txBody>
      </p:sp>
      <p:sp>
        <p:nvSpPr>
          <p:cNvPr id="9" name="投影片編號版面配置區 8"/>
          <p:cNvSpPr>
            <a:spLocks noGrp="1"/>
          </p:cNvSpPr>
          <p:nvPr>
            <p:ph type="sldNum" sz="quarter" idx="12"/>
          </p:nvPr>
        </p:nvSpPr>
        <p:spPr/>
        <p:txBody>
          <a:bodyPr/>
          <a:lstStyle/>
          <a:p>
            <a:fld id="{119ACB3C-1647-814E-BD8A-29F234B660B3}" type="slidenum">
              <a:rPr kumimoji="1" lang="zh-TW" altLang="en-US" smtClean="0"/>
              <a:t>‹#›</a:t>
            </a:fld>
            <a:endParaRPr kumimoji="1" lang="zh-TW" altLang="en-US"/>
          </a:p>
        </p:txBody>
      </p:sp>
    </p:spTree>
    <p:extLst>
      <p:ext uri="{BB962C8B-B14F-4D97-AF65-F5344CB8AC3E}">
        <p14:creationId xmlns:p14="http://schemas.microsoft.com/office/powerpoint/2010/main" val="14701318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zh-TW" altLang="en-US" smtClean="0"/>
              <a:t>按一下以編輯母片標題樣式</a:t>
            </a:r>
            <a:endParaRPr kumimoji="1" lang="zh-TW" altLang="en-US"/>
          </a:p>
        </p:txBody>
      </p:sp>
      <p:sp>
        <p:nvSpPr>
          <p:cNvPr id="3" name="日期版面配置區 2"/>
          <p:cNvSpPr>
            <a:spLocks noGrp="1"/>
          </p:cNvSpPr>
          <p:nvPr>
            <p:ph type="dt" sz="half" idx="10"/>
          </p:nvPr>
        </p:nvSpPr>
        <p:spPr/>
        <p:txBody>
          <a:bodyPr/>
          <a:lstStyle/>
          <a:p>
            <a:fld id="{3355AF1A-2F18-464D-91FE-094DC6C09BDA}" type="datetimeFigureOut">
              <a:rPr kumimoji="1" lang="zh-TW" altLang="en-US" smtClean="0"/>
              <a:t>2018/10/28</a:t>
            </a:fld>
            <a:endParaRPr kumimoji="1" lang="zh-TW" altLang="en-US"/>
          </a:p>
        </p:txBody>
      </p:sp>
      <p:sp>
        <p:nvSpPr>
          <p:cNvPr id="4" name="頁尾版面配置區 3"/>
          <p:cNvSpPr>
            <a:spLocks noGrp="1"/>
          </p:cNvSpPr>
          <p:nvPr>
            <p:ph type="ftr" sz="quarter" idx="11"/>
          </p:nvPr>
        </p:nvSpPr>
        <p:spPr/>
        <p:txBody>
          <a:bodyPr/>
          <a:lstStyle/>
          <a:p>
            <a:endParaRPr kumimoji="1" lang="zh-TW" altLang="en-US"/>
          </a:p>
        </p:txBody>
      </p:sp>
      <p:sp>
        <p:nvSpPr>
          <p:cNvPr id="5" name="投影片編號版面配置區 4"/>
          <p:cNvSpPr>
            <a:spLocks noGrp="1"/>
          </p:cNvSpPr>
          <p:nvPr>
            <p:ph type="sldNum" sz="quarter" idx="12"/>
          </p:nvPr>
        </p:nvSpPr>
        <p:spPr/>
        <p:txBody>
          <a:bodyPr/>
          <a:lstStyle/>
          <a:p>
            <a:fld id="{119ACB3C-1647-814E-BD8A-29F234B660B3}" type="slidenum">
              <a:rPr kumimoji="1" lang="zh-TW" altLang="en-US" smtClean="0"/>
              <a:t>‹#›</a:t>
            </a:fld>
            <a:endParaRPr kumimoji="1" lang="zh-TW" altLang="en-US"/>
          </a:p>
        </p:txBody>
      </p:sp>
    </p:spTree>
    <p:extLst>
      <p:ext uri="{BB962C8B-B14F-4D97-AF65-F5344CB8AC3E}">
        <p14:creationId xmlns:p14="http://schemas.microsoft.com/office/powerpoint/2010/main" val="17066274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p:cNvSpPr>
            <a:spLocks noGrp="1"/>
          </p:cNvSpPr>
          <p:nvPr>
            <p:ph type="dt" sz="half" idx="10"/>
          </p:nvPr>
        </p:nvSpPr>
        <p:spPr/>
        <p:txBody>
          <a:bodyPr/>
          <a:lstStyle/>
          <a:p>
            <a:fld id="{3355AF1A-2F18-464D-91FE-094DC6C09BDA}" type="datetimeFigureOut">
              <a:rPr kumimoji="1" lang="zh-TW" altLang="en-US" smtClean="0"/>
              <a:t>2018/10/28</a:t>
            </a:fld>
            <a:endParaRPr kumimoji="1" lang="zh-TW" altLang="en-US"/>
          </a:p>
        </p:txBody>
      </p:sp>
      <p:sp>
        <p:nvSpPr>
          <p:cNvPr id="3" name="頁尾版面配置區 2"/>
          <p:cNvSpPr>
            <a:spLocks noGrp="1"/>
          </p:cNvSpPr>
          <p:nvPr>
            <p:ph type="ftr" sz="quarter" idx="11"/>
          </p:nvPr>
        </p:nvSpPr>
        <p:spPr/>
        <p:txBody>
          <a:bodyPr/>
          <a:lstStyle/>
          <a:p>
            <a:endParaRPr kumimoji="1" lang="zh-TW" altLang="en-US"/>
          </a:p>
        </p:txBody>
      </p:sp>
      <p:sp>
        <p:nvSpPr>
          <p:cNvPr id="4" name="投影片編號版面配置區 3"/>
          <p:cNvSpPr>
            <a:spLocks noGrp="1"/>
          </p:cNvSpPr>
          <p:nvPr>
            <p:ph type="sldNum" sz="quarter" idx="12"/>
          </p:nvPr>
        </p:nvSpPr>
        <p:spPr/>
        <p:txBody>
          <a:bodyPr/>
          <a:lstStyle/>
          <a:p>
            <a:fld id="{119ACB3C-1647-814E-BD8A-29F234B660B3}" type="slidenum">
              <a:rPr kumimoji="1" lang="zh-TW" altLang="en-US" smtClean="0"/>
              <a:t>‹#›</a:t>
            </a:fld>
            <a:endParaRPr kumimoji="1" lang="zh-TW" altLang="en-US"/>
          </a:p>
        </p:txBody>
      </p:sp>
    </p:spTree>
    <p:extLst>
      <p:ext uri="{BB962C8B-B14F-4D97-AF65-F5344CB8AC3E}">
        <p14:creationId xmlns:p14="http://schemas.microsoft.com/office/powerpoint/2010/main" val="14952569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839788" y="457200"/>
            <a:ext cx="3932237" cy="1600200"/>
          </a:xfrm>
        </p:spPr>
        <p:txBody>
          <a:bodyPr anchor="b"/>
          <a:lstStyle>
            <a:lvl1pPr>
              <a:defRPr sz="3200"/>
            </a:lvl1pPr>
          </a:lstStyle>
          <a:p>
            <a:r>
              <a:rPr kumimoji="1" lang="zh-TW" altLang="en-US" smtClean="0"/>
              <a:t>按一下以編輯母片標題樣式</a:t>
            </a:r>
            <a:endParaRPr kumimoji="1" lang="zh-TW" altLang="en-US"/>
          </a:p>
        </p:txBody>
      </p:sp>
      <p:sp>
        <p:nvSpPr>
          <p:cNvPr id="3" name="內容版面配置區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TW" altLang="en-US" smtClean="0"/>
              <a:t>按一下以編輯母片文字樣式</a:t>
            </a:r>
          </a:p>
          <a:p>
            <a:pPr lvl="1"/>
            <a:r>
              <a:rPr kumimoji="1" lang="zh-TW" altLang="en-US" smtClean="0"/>
              <a:t>第二層</a:t>
            </a:r>
          </a:p>
          <a:p>
            <a:pPr lvl="2"/>
            <a:r>
              <a:rPr kumimoji="1" lang="zh-TW" altLang="en-US" smtClean="0"/>
              <a:t>第三層</a:t>
            </a:r>
          </a:p>
          <a:p>
            <a:pPr lvl="3"/>
            <a:r>
              <a:rPr kumimoji="1" lang="zh-TW" altLang="en-US" smtClean="0"/>
              <a:t>第四層</a:t>
            </a:r>
          </a:p>
          <a:p>
            <a:pPr lvl="4"/>
            <a:r>
              <a:rPr kumimoji="1" lang="zh-TW" altLang="en-US" smtClean="0"/>
              <a:t>第五層</a:t>
            </a:r>
            <a:endParaRPr kumimoji="1" lang="zh-TW" altLang="en-US"/>
          </a:p>
        </p:txBody>
      </p:sp>
      <p:sp>
        <p:nvSpPr>
          <p:cNvPr id="4" name="文字版面配置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TW" altLang="en-US" smtClean="0"/>
              <a:t>按一下以編輯母片文字樣式</a:t>
            </a:r>
          </a:p>
        </p:txBody>
      </p:sp>
      <p:sp>
        <p:nvSpPr>
          <p:cNvPr id="5" name="日期版面配置區 4"/>
          <p:cNvSpPr>
            <a:spLocks noGrp="1"/>
          </p:cNvSpPr>
          <p:nvPr>
            <p:ph type="dt" sz="half" idx="10"/>
          </p:nvPr>
        </p:nvSpPr>
        <p:spPr/>
        <p:txBody>
          <a:bodyPr/>
          <a:lstStyle/>
          <a:p>
            <a:fld id="{3355AF1A-2F18-464D-91FE-094DC6C09BDA}" type="datetimeFigureOut">
              <a:rPr kumimoji="1" lang="zh-TW" altLang="en-US" smtClean="0"/>
              <a:t>2018/10/28</a:t>
            </a:fld>
            <a:endParaRPr kumimoji="1" lang="zh-TW" altLang="en-US"/>
          </a:p>
        </p:txBody>
      </p:sp>
      <p:sp>
        <p:nvSpPr>
          <p:cNvPr id="6" name="頁尾版面配置區 5"/>
          <p:cNvSpPr>
            <a:spLocks noGrp="1"/>
          </p:cNvSpPr>
          <p:nvPr>
            <p:ph type="ftr" sz="quarter" idx="11"/>
          </p:nvPr>
        </p:nvSpPr>
        <p:spPr/>
        <p:txBody>
          <a:bodyPr/>
          <a:lstStyle/>
          <a:p>
            <a:endParaRPr kumimoji="1" lang="zh-TW" altLang="en-US"/>
          </a:p>
        </p:txBody>
      </p:sp>
      <p:sp>
        <p:nvSpPr>
          <p:cNvPr id="7" name="投影片編號版面配置區 6"/>
          <p:cNvSpPr>
            <a:spLocks noGrp="1"/>
          </p:cNvSpPr>
          <p:nvPr>
            <p:ph type="sldNum" sz="quarter" idx="12"/>
          </p:nvPr>
        </p:nvSpPr>
        <p:spPr/>
        <p:txBody>
          <a:bodyPr/>
          <a:lstStyle/>
          <a:p>
            <a:fld id="{119ACB3C-1647-814E-BD8A-29F234B660B3}" type="slidenum">
              <a:rPr kumimoji="1" lang="zh-TW" altLang="en-US" smtClean="0"/>
              <a:t>‹#›</a:t>
            </a:fld>
            <a:endParaRPr kumimoji="1" lang="zh-TW" altLang="en-US"/>
          </a:p>
        </p:txBody>
      </p:sp>
    </p:spTree>
    <p:extLst>
      <p:ext uri="{BB962C8B-B14F-4D97-AF65-F5344CB8AC3E}">
        <p14:creationId xmlns:p14="http://schemas.microsoft.com/office/powerpoint/2010/main" val="9294844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839788" y="457200"/>
            <a:ext cx="3932237" cy="1600200"/>
          </a:xfrm>
        </p:spPr>
        <p:txBody>
          <a:bodyPr anchor="b"/>
          <a:lstStyle>
            <a:lvl1pPr>
              <a:defRPr sz="3200"/>
            </a:lvl1pPr>
          </a:lstStyle>
          <a:p>
            <a:r>
              <a:rPr kumimoji="1" lang="zh-TW" altLang="en-US" smtClean="0"/>
              <a:t>按一下以編輯母片標題樣式</a:t>
            </a:r>
            <a:endParaRPr kumimoji="1" lang="zh-TW" altLang="en-US"/>
          </a:p>
        </p:txBody>
      </p:sp>
      <p:sp>
        <p:nvSpPr>
          <p:cNvPr id="3" name="圖片版面配置區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TW" altLang="en-US"/>
          </a:p>
        </p:txBody>
      </p:sp>
      <p:sp>
        <p:nvSpPr>
          <p:cNvPr id="4" name="文字版面配置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TW" altLang="en-US" smtClean="0"/>
              <a:t>按一下以編輯母片文字樣式</a:t>
            </a:r>
          </a:p>
        </p:txBody>
      </p:sp>
      <p:sp>
        <p:nvSpPr>
          <p:cNvPr id="5" name="日期版面配置區 4"/>
          <p:cNvSpPr>
            <a:spLocks noGrp="1"/>
          </p:cNvSpPr>
          <p:nvPr>
            <p:ph type="dt" sz="half" idx="10"/>
          </p:nvPr>
        </p:nvSpPr>
        <p:spPr/>
        <p:txBody>
          <a:bodyPr/>
          <a:lstStyle/>
          <a:p>
            <a:fld id="{3355AF1A-2F18-464D-91FE-094DC6C09BDA}" type="datetimeFigureOut">
              <a:rPr kumimoji="1" lang="zh-TW" altLang="en-US" smtClean="0"/>
              <a:t>2018/10/28</a:t>
            </a:fld>
            <a:endParaRPr kumimoji="1" lang="zh-TW" altLang="en-US"/>
          </a:p>
        </p:txBody>
      </p:sp>
      <p:sp>
        <p:nvSpPr>
          <p:cNvPr id="6" name="頁尾版面配置區 5"/>
          <p:cNvSpPr>
            <a:spLocks noGrp="1"/>
          </p:cNvSpPr>
          <p:nvPr>
            <p:ph type="ftr" sz="quarter" idx="11"/>
          </p:nvPr>
        </p:nvSpPr>
        <p:spPr/>
        <p:txBody>
          <a:bodyPr/>
          <a:lstStyle/>
          <a:p>
            <a:endParaRPr kumimoji="1" lang="zh-TW" altLang="en-US"/>
          </a:p>
        </p:txBody>
      </p:sp>
      <p:sp>
        <p:nvSpPr>
          <p:cNvPr id="7" name="投影片編號版面配置區 6"/>
          <p:cNvSpPr>
            <a:spLocks noGrp="1"/>
          </p:cNvSpPr>
          <p:nvPr>
            <p:ph type="sldNum" sz="quarter" idx="12"/>
          </p:nvPr>
        </p:nvSpPr>
        <p:spPr/>
        <p:txBody>
          <a:bodyPr/>
          <a:lstStyle/>
          <a:p>
            <a:fld id="{119ACB3C-1647-814E-BD8A-29F234B660B3}" type="slidenum">
              <a:rPr kumimoji="1" lang="zh-TW" altLang="en-US" smtClean="0"/>
              <a:t>‹#›</a:t>
            </a:fld>
            <a:endParaRPr kumimoji="1" lang="zh-TW" altLang="en-US"/>
          </a:p>
        </p:txBody>
      </p:sp>
    </p:spTree>
    <p:extLst>
      <p:ext uri="{BB962C8B-B14F-4D97-AF65-F5344CB8AC3E}">
        <p14:creationId xmlns:p14="http://schemas.microsoft.com/office/powerpoint/2010/main" val="1049506240"/>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TW" altLang="en-US" smtClean="0"/>
              <a:t>按一下以編輯母片標題樣式</a:t>
            </a:r>
            <a:endParaRPr kumimoji="1" lang="zh-TW" altLang="en-US"/>
          </a:p>
        </p:txBody>
      </p:sp>
      <p:sp>
        <p:nvSpPr>
          <p:cNvPr id="3" name="文字版面配置區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TW" altLang="en-US" smtClean="0"/>
              <a:t>按一下以編輯母片文字樣式</a:t>
            </a:r>
          </a:p>
          <a:p>
            <a:pPr lvl="1"/>
            <a:r>
              <a:rPr kumimoji="1" lang="zh-TW" altLang="en-US" smtClean="0"/>
              <a:t>第二層</a:t>
            </a:r>
          </a:p>
          <a:p>
            <a:pPr lvl="2"/>
            <a:r>
              <a:rPr kumimoji="1" lang="zh-TW" altLang="en-US" smtClean="0"/>
              <a:t>第三層</a:t>
            </a:r>
          </a:p>
          <a:p>
            <a:pPr lvl="3"/>
            <a:r>
              <a:rPr kumimoji="1" lang="zh-TW" altLang="en-US" smtClean="0"/>
              <a:t>第四層</a:t>
            </a:r>
          </a:p>
          <a:p>
            <a:pPr lvl="4"/>
            <a:r>
              <a:rPr kumimoji="1" lang="zh-TW" altLang="en-US" smtClean="0"/>
              <a:t>第五層</a:t>
            </a:r>
            <a:endParaRPr kumimoji="1" lang="zh-TW" altLang="en-US"/>
          </a:p>
        </p:txBody>
      </p:sp>
      <p:sp>
        <p:nvSpPr>
          <p:cNvPr id="4" name="日期版面配置區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355AF1A-2F18-464D-91FE-094DC6C09BDA}" type="datetimeFigureOut">
              <a:rPr kumimoji="1" lang="zh-TW" altLang="en-US" smtClean="0"/>
              <a:t>2018/10/28</a:t>
            </a:fld>
            <a:endParaRPr kumimoji="1" lang="zh-TW" altLang="en-US"/>
          </a:p>
        </p:txBody>
      </p:sp>
      <p:sp>
        <p:nvSpPr>
          <p:cNvPr id="5" name="頁尾版面配置區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TW" altLang="en-US"/>
          </a:p>
        </p:txBody>
      </p:sp>
      <p:sp>
        <p:nvSpPr>
          <p:cNvPr id="6" name="投影片編號版面配置區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19ACB3C-1647-814E-BD8A-29F234B660B3}" type="slidenum">
              <a:rPr kumimoji="1" lang="zh-TW" altLang="en-US" smtClean="0"/>
              <a:t>‹#›</a:t>
            </a:fld>
            <a:endParaRPr kumimoji="1" lang="zh-TW" altLang="en-US"/>
          </a:p>
        </p:txBody>
      </p:sp>
    </p:spTree>
    <p:extLst>
      <p:ext uri="{BB962C8B-B14F-4D97-AF65-F5344CB8AC3E}">
        <p14:creationId xmlns:p14="http://schemas.microsoft.com/office/powerpoint/2010/main" val="22081153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png"/><Relationship Id="rId1" Type="http://schemas.openxmlformats.org/officeDocument/2006/relationships/slideLayout" Target="../slideLayouts/slideLayout12.xml"/><Relationship Id="rId2"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png"/><Relationship Id="rId1" Type="http://schemas.openxmlformats.org/officeDocument/2006/relationships/slideLayout" Target="../slideLayouts/slideLayout12.xml"/><Relationship Id="rId2"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png"/><Relationship Id="rId1" Type="http://schemas.openxmlformats.org/officeDocument/2006/relationships/slideLayout" Target="../slideLayouts/slideLayout12.xml"/><Relationship Id="rId2" Type="http://schemas.openxmlformats.org/officeDocument/2006/relationships/image" Target="../media/image1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9.png"/><Relationship Id="rId3" Type="http://schemas.openxmlformats.org/officeDocument/2006/relationships/image" Target="../media/image2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1.png"/><Relationship Id="rId3" Type="http://schemas.openxmlformats.org/officeDocument/2006/relationships/image" Target="../media/image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2.png"/><Relationship Id="rId3" Type="http://schemas.openxmlformats.org/officeDocument/2006/relationships/image" Target="../media/image1.png"/></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1.png"/><Relationship Id="rId1" Type="http://schemas.openxmlformats.org/officeDocument/2006/relationships/slideLayout" Target="../slideLayouts/slideLayout12.xml"/><Relationship Id="rId2" Type="http://schemas.openxmlformats.org/officeDocument/2006/relationships/image" Target="../media/image2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6.png"/></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8.png"/><Relationship Id="rId1" Type="http://schemas.openxmlformats.org/officeDocument/2006/relationships/slideLayout" Target="../slideLayouts/slideLayout3.xml"/><Relationship Id="rId2"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hyperlink" Target="https://github.com/trufflesuite/ganache/releases" TargetMode="External"/><Relationship Id="rId3" Type="http://schemas.openxmlformats.org/officeDocument/2006/relationships/image" Target="../media/image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png"/><Relationship Id="rId3" Type="http://schemas.openxmlformats.org/officeDocument/2006/relationships/image" Target="../media/image2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png"/><Relationship Id="rId3" Type="http://schemas.openxmlformats.org/officeDocument/2006/relationships/image" Target="../media/image2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30.png"/><Relationship Id="rId3" Type="http://schemas.openxmlformats.org/officeDocument/2006/relationships/image" Target="../media/image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31.png"/><Relationship Id="rId3" Type="http://schemas.openxmlformats.org/officeDocument/2006/relationships/image" Target="../media/image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32.png"/><Relationship Id="rId3" Type="http://schemas.openxmlformats.org/officeDocument/2006/relationships/image" Target="../media/image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33.png"/><Relationship Id="rId3" Type="http://schemas.openxmlformats.org/officeDocument/2006/relationships/image" Target="../media/image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34.png"/><Relationship Id="rId3" Type="http://schemas.openxmlformats.org/officeDocument/2006/relationships/image" Target="../media/image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35.png"/><Relationship Id="rId3"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png"/><Relationship Id="rId3"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png"/><Relationship Id="rId3" Type="http://schemas.openxmlformats.org/officeDocument/2006/relationships/image" Target="../media/image2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png"/><Relationship Id="rId3" Type="http://schemas.openxmlformats.org/officeDocument/2006/relationships/image" Target="../media/image36.png"/></Relationships>
</file>

<file path=ppt/slides/_rels/slide33.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7.png"/><Relationship Id="rId1" Type="http://schemas.openxmlformats.org/officeDocument/2006/relationships/slideLayout" Target="../slideLayouts/slideLayout12.xml"/><Relationship Id="rId2" Type="http://schemas.openxmlformats.org/officeDocument/2006/relationships/image" Target="../media/image1.png"/></Relationships>
</file>

<file path=ppt/slides/_rels/slide34.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7.png"/><Relationship Id="rId5" Type="http://schemas.openxmlformats.org/officeDocument/2006/relationships/image" Target="../media/image38.png"/><Relationship Id="rId1" Type="http://schemas.openxmlformats.org/officeDocument/2006/relationships/slideLayout" Target="../slideLayouts/slideLayout12.xml"/><Relationship Id="rId2" Type="http://schemas.openxmlformats.org/officeDocument/2006/relationships/image" Target="../media/image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png"/><Relationship Id="rId3" Type="http://schemas.openxmlformats.org/officeDocument/2006/relationships/image" Target="../media/image1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hyperlink" Target="https://metamask.io/" TargetMode="External"/><Relationship Id="rId4" Type="http://schemas.openxmlformats.org/officeDocument/2006/relationships/image" Target="../media/image3.png"/><Relationship Id="rId5" Type="http://schemas.openxmlformats.org/officeDocument/2006/relationships/image" Target="../media/image1.png"/><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5.xml.rels><?xml version="1.0" encoding="UTF-8" standalone="yes"?>
<Relationships xmlns="http://schemas.openxmlformats.org/package/2006/relationships"><Relationship Id="rId3" Type="http://schemas.openxmlformats.org/officeDocument/2006/relationships/hyperlink" Target="https://www.parity.io/" TargetMode="External"/><Relationship Id="rId4" Type="http://schemas.openxmlformats.org/officeDocument/2006/relationships/image" Target="../media/image1.png"/><Relationship Id="rId1" Type="http://schemas.openxmlformats.org/officeDocument/2006/relationships/slideLayout" Target="../slideLayouts/slideLayout12.xml"/><Relationship Id="rId2" Type="http://schemas.openxmlformats.org/officeDocument/2006/relationships/hyperlink" Target="https://github.com/ethereum/mist/releases"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image" Target="../media/image1.png"/><Relationship Id="rId1" Type="http://schemas.openxmlformats.org/officeDocument/2006/relationships/slideLayout" Target="../slideLayouts/slideLayout12.xml"/><Relationship Id="rId2"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 Id="rId6" Type="http://schemas.openxmlformats.org/officeDocument/2006/relationships/image" Target="../media/image1.png"/><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p:txBody>
          <a:bodyPr>
            <a:normAutofit/>
          </a:bodyPr>
          <a:lstStyle/>
          <a:p>
            <a:r>
              <a:rPr kumimoji="1" lang="en-US" altLang="zh-TW" sz="4800" dirty="0" smtClean="0"/>
              <a:t/>
            </a:r>
            <a:br>
              <a:rPr kumimoji="1" lang="en-US" altLang="zh-TW" sz="4800" dirty="0" smtClean="0"/>
            </a:br>
            <a:r>
              <a:rPr kumimoji="1" lang="en-US" altLang="zh-TW" dirty="0" err="1" smtClean="0"/>
              <a:t>Metamask</a:t>
            </a:r>
            <a:r>
              <a:rPr kumimoji="1" lang="zh-TW" altLang="en-US" dirty="0" smtClean="0"/>
              <a:t> </a:t>
            </a:r>
            <a:r>
              <a:rPr kumimoji="1" lang="en-US" altLang="zh-TW" dirty="0" smtClean="0"/>
              <a:t>&amp;</a:t>
            </a:r>
            <a:r>
              <a:rPr kumimoji="1" lang="zh-TW" altLang="en-US" dirty="0" smtClean="0"/>
              <a:t> </a:t>
            </a:r>
            <a:r>
              <a:rPr kumimoji="1" lang="en-US" altLang="zh-TW" dirty="0" smtClean="0"/>
              <a:t>Ganache</a:t>
            </a:r>
            <a:endParaRPr kumimoji="1" lang="zh-TW" altLang="en-US" dirty="0"/>
          </a:p>
        </p:txBody>
      </p:sp>
      <p:sp>
        <p:nvSpPr>
          <p:cNvPr id="3" name="副標題 2"/>
          <p:cNvSpPr>
            <a:spLocks noGrp="1"/>
          </p:cNvSpPr>
          <p:nvPr>
            <p:ph type="subTitle" idx="1"/>
          </p:nvPr>
        </p:nvSpPr>
        <p:spPr>
          <a:xfrm>
            <a:off x="1524000" y="3602037"/>
            <a:ext cx="9144000" cy="2404315"/>
          </a:xfrm>
        </p:spPr>
        <p:txBody>
          <a:bodyPr/>
          <a:lstStyle/>
          <a:p>
            <a:endParaRPr kumimoji="1" lang="en-US" altLang="zh-TW" dirty="0" smtClean="0"/>
          </a:p>
          <a:p>
            <a:r>
              <a:rPr lang="is-IS" altLang="zh-TW" dirty="0"/>
              <a:t/>
            </a:r>
            <a:br>
              <a:rPr lang="is-IS" altLang="zh-TW" dirty="0"/>
            </a:br>
            <a:r>
              <a:rPr lang="is-IS" altLang="zh-TW" dirty="0"/>
              <a:t>    </a:t>
            </a:r>
            <a:r>
              <a:rPr lang="zh-TW" altLang="is-IS"/>
              <a:t>政大</a:t>
            </a:r>
            <a:r>
              <a:rPr lang="zh-TW" altLang="is-IS" smtClean="0"/>
              <a:t>資科系</a:t>
            </a:r>
            <a:endParaRPr lang="zh-TW" altLang="is-IS" dirty="0"/>
          </a:p>
        </p:txBody>
      </p:sp>
      <p:pic>
        <p:nvPicPr>
          <p:cNvPr id="4" name="圖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83900" y="0"/>
            <a:ext cx="1308100" cy="1206500"/>
          </a:xfrm>
          <a:prstGeom prst="rect">
            <a:avLst/>
          </a:prstGeom>
        </p:spPr>
      </p:pic>
    </p:spTree>
    <p:extLst>
      <p:ext uri="{BB962C8B-B14F-4D97-AF65-F5344CB8AC3E}">
        <p14:creationId xmlns:p14="http://schemas.microsoft.com/office/powerpoint/2010/main" val="54268715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r>
              <a:rPr kumimoji="1" lang="zh-TW" altLang="en-US" dirty="0" smtClean="0"/>
              <a:t>帳戶頁面</a:t>
            </a:r>
            <a:endParaRPr kumimoji="1" lang="zh-TW" altLang="en-US" dirty="0"/>
          </a:p>
        </p:txBody>
      </p:sp>
      <p:sp>
        <p:nvSpPr>
          <p:cNvPr id="3" name="文字版面配置區 2"/>
          <p:cNvSpPr>
            <a:spLocks noGrp="1"/>
          </p:cNvSpPr>
          <p:nvPr>
            <p:ph type="body" idx="1"/>
          </p:nvPr>
        </p:nvSpPr>
        <p:spPr>
          <a:xfrm>
            <a:off x="3460949" y="1515242"/>
            <a:ext cx="2442942" cy="500511"/>
          </a:xfrm>
        </p:spPr>
        <p:txBody>
          <a:bodyPr>
            <a:norm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1" lang="zh-TW" altLang="en-US" sz="2000" smtClean="0"/>
              <a:t>取得以太幣之管道</a:t>
            </a:r>
            <a:endParaRPr kumimoji="1" lang="zh-TW" altLang="en-US" sz="2000" dirty="0"/>
          </a:p>
        </p:txBody>
      </p:sp>
      <p:pic>
        <p:nvPicPr>
          <p:cNvPr id="4" name="圖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60949" y="2015753"/>
            <a:ext cx="2442942" cy="4140000"/>
          </a:xfrm>
          <a:prstGeom prst="rect">
            <a:avLst/>
          </a:prstGeom>
        </p:spPr>
      </p:pic>
      <p:pic>
        <p:nvPicPr>
          <p:cNvPr id="5" name="圖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03891" y="2374567"/>
            <a:ext cx="2466089" cy="4140000"/>
          </a:xfrm>
          <a:prstGeom prst="rect">
            <a:avLst/>
          </a:prstGeom>
        </p:spPr>
      </p:pic>
      <p:pic>
        <p:nvPicPr>
          <p:cNvPr id="6" name="圖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69980" y="2718780"/>
            <a:ext cx="2446526" cy="4139220"/>
          </a:xfrm>
          <a:prstGeom prst="rect">
            <a:avLst/>
          </a:prstGeom>
        </p:spPr>
      </p:pic>
      <p:sp>
        <p:nvSpPr>
          <p:cNvPr id="7" name="文字版面配置區 2"/>
          <p:cNvSpPr txBox="1">
            <a:spLocks/>
          </p:cNvSpPr>
          <p:nvPr/>
        </p:nvSpPr>
        <p:spPr>
          <a:xfrm>
            <a:off x="5903891" y="1887390"/>
            <a:ext cx="2442942" cy="500511"/>
          </a:xfrm>
          <a:prstGeom prst="rect">
            <a:avLst/>
          </a:prstGeom>
        </p:spPr>
        <p:txBody>
          <a:bodyPr spcFirstLastPara="1" vert="horz" wrap="square" lIns="91425" tIns="91425" rIns="91425" bIns="91425" rtlCol="0" anchor="t" anchorCtr="0">
            <a:normAutofit/>
          </a:bodyPr>
          <a:lstStyle>
            <a:lvl1pPr marL="609585" lvl="0" indent="-457189" algn="l" defTabSz="914400" rtl="0" eaLnBrk="1" latinLnBrk="0" hangingPunct="1">
              <a:lnSpc>
                <a:spcPct val="90000"/>
              </a:lnSpc>
              <a:spcBef>
                <a:spcPts val="0"/>
              </a:spcBef>
              <a:spcAft>
                <a:spcPts val="0"/>
              </a:spcAft>
              <a:buSzPts val="1800"/>
              <a:buFont typeface="Arial"/>
              <a:buChar char="●"/>
              <a:defRPr sz="2800" kern="1200">
                <a:solidFill>
                  <a:schemeClr val="tx1"/>
                </a:solidFill>
                <a:latin typeface="+mn-lt"/>
                <a:ea typeface="+mn-ea"/>
                <a:cs typeface="+mn-cs"/>
              </a:defRPr>
            </a:lvl1pPr>
            <a:lvl2pPr marL="1219170" lvl="1" indent="-423323" algn="l" defTabSz="914400" rtl="0" eaLnBrk="1" latinLnBrk="0" hangingPunct="1">
              <a:lnSpc>
                <a:spcPct val="90000"/>
              </a:lnSpc>
              <a:spcBef>
                <a:spcPts val="2133"/>
              </a:spcBef>
              <a:spcAft>
                <a:spcPts val="0"/>
              </a:spcAft>
              <a:buSzPts val="1400"/>
              <a:buFont typeface="Arial"/>
              <a:buChar char="○"/>
              <a:defRPr sz="2400" kern="1200">
                <a:solidFill>
                  <a:schemeClr val="tx1"/>
                </a:solidFill>
                <a:latin typeface="+mn-lt"/>
                <a:ea typeface="+mn-ea"/>
                <a:cs typeface="+mn-cs"/>
              </a:defRPr>
            </a:lvl2pPr>
            <a:lvl3pPr marL="1828754" lvl="2" indent="-423323" algn="l" defTabSz="914400" rtl="0" eaLnBrk="1" latinLnBrk="0" hangingPunct="1">
              <a:lnSpc>
                <a:spcPct val="90000"/>
              </a:lnSpc>
              <a:spcBef>
                <a:spcPts val="2133"/>
              </a:spcBef>
              <a:spcAft>
                <a:spcPts val="0"/>
              </a:spcAft>
              <a:buSzPts val="1400"/>
              <a:buFont typeface="Arial"/>
              <a:buChar char="■"/>
              <a:defRPr sz="2000" kern="1200">
                <a:solidFill>
                  <a:schemeClr val="tx1"/>
                </a:solidFill>
                <a:latin typeface="+mn-lt"/>
                <a:ea typeface="+mn-ea"/>
                <a:cs typeface="+mn-cs"/>
              </a:defRPr>
            </a:lvl3pPr>
            <a:lvl4pPr marL="2438339" lvl="3" indent="-423323" algn="l" defTabSz="914400" rtl="0" eaLnBrk="1" latinLnBrk="0" hangingPunct="1">
              <a:lnSpc>
                <a:spcPct val="90000"/>
              </a:lnSpc>
              <a:spcBef>
                <a:spcPts val="2133"/>
              </a:spcBef>
              <a:spcAft>
                <a:spcPts val="0"/>
              </a:spcAft>
              <a:buSzPts val="1400"/>
              <a:buFont typeface="Arial"/>
              <a:buChar char="●"/>
              <a:defRPr sz="1800" kern="1200">
                <a:solidFill>
                  <a:schemeClr val="tx1"/>
                </a:solidFill>
                <a:latin typeface="+mn-lt"/>
                <a:ea typeface="+mn-ea"/>
                <a:cs typeface="+mn-cs"/>
              </a:defRPr>
            </a:lvl4pPr>
            <a:lvl5pPr marL="3047924" lvl="4" indent="-423323" algn="l" defTabSz="914400" rtl="0" eaLnBrk="1" latinLnBrk="0" hangingPunct="1">
              <a:lnSpc>
                <a:spcPct val="90000"/>
              </a:lnSpc>
              <a:spcBef>
                <a:spcPts val="2133"/>
              </a:spcBef>
              <a:spcAft>
                <a:spcPts val="0"/>
              </a:spcAft>
              <a:buSzPts val="1400"/>
              <a:buFont typeface="Arial"/>
              <a:buChar char="○"/>
              <a:defRPr sz="1800" kern="1200">
                <a:solidFill>
                  <a:schemeClr val="tx1"/>
                </a:solidFill>
                <a:latin typeface="+mn-lt"/>
                <a:ea typeface="+mn-ea"/>
                <a:cs typeface="+mn-cs"/>
              </a:defRPr>
            </a:lvl5pPr>
            <a:lvl6pPr marL="3657509" lvl="5" indent="-423323" algn="l" defTabSz="914400" rtl="0" eaLnBrk="1" latinLnBrk="0" hangingPunct="1">
              <a:lnSpc>
                <a:spcPct val="90000"/>
              </a:lnSpc>
              <a:spcBef>
                <a:spcPts val="2133"/>
              </a:spcBef>
              <a:spcAft>
                <a:spcPts val="0"/>
              </a:spcAft>
              <a:buSzPts val="1400"/>
              <a:buFont typeface="Arial"/>
              <a:buChar char="■"/>
              <a:defRPr sz="1800" kern="1200">
                <a:solidFill>
                  <a:schemeClr val="tx1"/>
                </a:solidFill>
                <a:latin typeface="+mn-lt"/>
                <a:ea typeface="+mn-ea"/>
                <a:cs typeface="+mn-cs"/>
              </a:defRPr>
            </a:lvl6pPr>
            <a:lvl7pPr marL="4267093" lvl="6" indent="-423323" algn="l" defTabSz="914400" rtl="0" eaLnBrk="1" latinLnBrk="0" hangingPunct="1">
              <a:lnSpc>
                <a:spcPct val="90000"/>
              </a:lnSpc>
              <a:spcBef>
                <a:spcPts val="2133"/>
              </a:spcBef>
              <a:spcAft>
                <a:spcPts val="0"/>
              </a:spcAft>
              <a:buSzPts val="1400"/>
              <a:buFont typeface="Arial"/>
              <a:buChar char="●"/>
              <a:defRPr sz="1800" kern="1200">
                <a:solidFill>
                  <a:schemeClr val="tx1"/>
                </a:solidFill>
                <a:latin typeface="+mn-lt"/>
                <a:ea typeface="+mn-ea"/>
                <a:cs typeface="+mn-cs"/>
              </a:defRPr>
            </a:lvl7pPr>
            <a:lvl8pPr marL="4876678" lvl="7" indent="-423323" algn="l" defTabSz="914400" rtl="0" eaLnBrk="1" latinLnBrk="0" hangingPunct="1">
              <a:lnSpc>
                <a:spcPct val="90000"/>
              </a:lnSpc>
              <a:spcBef>
                <a:spcPts val="2133"/>
              </a:spcBef>
              <a:spcAft>
                <a:spcPts val="0"/>
              </a:spcAft>
              <a:buSzPts val="1400"/>
              <a:buFont typeface="Arial"/>
              <a:buChar char="○"/>
              <a:defRPr sz="1800" kern="1200">
                <a:solidFill>
                  <a:schemeClr val="tx1"/>
                </a:solidFill>
                <a:latin typeface="+mn-lt"/>
                <a:ea typeface="+mn-ea"/>
                <a:cs typeface="+mn-cs"/>
              </a:defRPr>
            </a:lvl8pPr>
            <a:lvl9pPr marL="5486263" lvl="8" indent="-423323" algn="l" defTabSz="914400" rtl="0" eaLnBrk="1" latinLnBrk="0" hangingPunct="1">
              <a:lnSpc>
                <a:spcPct val="90000"/>
              </a:lnSpc>
              <a:spcBef>
                <a:spcPts val="2133"/>
              </a:spcBef>
              <a:spcAft>
                <a:spcPts val="2133"/>
              </a:spcAft>
              <a:buSzPts val="1400"/>
              <a:buFont typeface="Arial"/>
              <a:buChar char="■"/>
              <a:defRPr sz="1800" kern="1200">
                <a:solidFill>
                  <a:schemeClr val="tx1"/>
                </a:solidFill>
                <a:latin typeface="+mn-lt"/>
                <a:ea typeface="+mn-ea"/>
                <a:cs typeface="+mn-cs"/>
              </a:defRPr>
            </a:lvl9pPr>
          </a:lstStyle>
          <a:p>
            <a:pPr marL="0" indent="0">
              <a:lnSpc>
                <a:spcPct val="100000"/>
              </a:lnSpc>
              <a:buSzTx/>
              <a:buFontTx/>
              <a:buNone/>
            </a:pPr>
            <a:r>
              <a:rPr kumimoji="1" lang="zh-TW" altLang="en-US" sz="2000" dirty="0" smtClean="0"/>
              <a:t>帳戶地址及</a:t>
            </a:r>
            <a:r>
              <a:rPr kumimoji="1" lang="en-US" altLang="zh-TW" sz="2000" dirty="0" err="1" smtClean="0"/>
              <a:t>QRcode</a:t>
            </a:r>
            <a:endParaRPr kumimoji="1" lang="zh-TW" altLang="en-US" sz="2000" dirty="0"/>
          </a:p>
        </p:txBody>
      </p:sp>
      <p:sp>
        <p:nvSpPr>
          <p:cNvPr id="8" name="文字版面配置區 2"/>
          <p:cNvSpPr txBox="1">
            <a:spLocks/>
          </p:cNvSpPr>
          <p:nvPr/>
        </p:nvSpPr>
        <p:spPr>
          <a:xfrm>
            <a:off x="8393127" y="2212259"/>
            <a:ext cx="2442942" cy="500511"/>
          </a:xfrm>
          <a:prstGeom prst="rect">
            <a:avLst/>
          </a:prstGeom>
        </p:spPr>
        <p:txBody>
          <a:bodyPr spcFirstLastPara="1" vert="horz" wrap="square" lIns="91425" tIns="91425" rIns="91425" bIns="91425" rtlCol="0" anchor="t" anchorCtr="0">
            <a:normAutofit/>
          </a:bodyPr>
          <a:lstStyle>
            <a:lvl1pPr marL="609585" lvl="0" indent="-457189" algn="l" defTabSz="914400" rtl="0" eaLnBrk="1" latinLnBrk="0" hangingPunct="1">
              <a:lnSpc>
                <a:spcPct val="90000"/>
              </a:lnSpc>
              <a:spcBef>
                <a:spcPts val="0"/>
              </a:spcBef>
              <a:spcAft>
                <a:spcPts val="0"/>
              </a:spcAft>
              <a:buSzPts val="1800"/>
              <a:buFont typeface="Arial"/>
              <a:buChar char="●"/>
              <a:defRPr sz="2800" kern="1200">
                <a:solidFill>
                  <a:schemeClr val="tx1"/>
                </a:solidFill>
                <a:latin typeface="+mn-lt"/>
                <a:ea typeface="+mn-ea"/>
                <a:cs typeface="+mn-cs"/>
              </a:defRPr>
            </a:lvl1pPr>
            <a:lvl2pPr marL="1219170" lvl="1" indent="-423323" algn="l" defTabSz="914400" rtl="0" eaLnBrk="1" latinLnBrk="0" hangingPunct="1">
              <a:lnSpc>
                <a:spcPct val="90000"/>
              </a:lnSpc>
              <a:spcBef>
                <a:spcPts val="2133"/>
              </a:spcBef>
              <a:spcAft>
                <a:spcPts val="0"/>
              </a:spcAft>
              <a:buSzPts val="1400"/>
              <a:buFont typeface="Arial"/>
              <a:buChar char="○"/>
              <a:defRPr sz="2400" kern="1200">
                <a:solidFill>
                  <a:schemeClr val="tx1"/>
                </a:solidFill>
                <a:latin typeface="+mn-lt"/>
                <a:ea typeface="+mn-ea"/>
                <a:cs typeface="+mn-cs"/>
              </a:defRPr>
            </a:lvl2pPr>
            <a:lvl3pPr marL="1828754" lvl="2" indent="-423323" algn="l" defTabSz="914400" rtl="0" eaLnBrk="1" latinLnBrk="0" hangingPunct="1">
              <a:lnSpc>
                <a:spcPct val="90000"/>
              </a:lnSpc>
              <a:spcBef>
                <a:spcPts val="2133"/>
              </a:spcBef>
              <a:spcAft>
                <a:spcPts val="0"/>
              </a:spcAft>
              <a:buSzPts val="1400"/>
              <a:buFont typeface="Arial"/>
              <a:buChar char="■"/>
              <a:defRPr sz="2000" kern="1200">
                <a:solidFill>
                  <a:schemeClr val="tx1"/>
                </a:solidFill>
                <a:latin typeface="+mn-lt"/>
                <a:ea typeface="+mn-ea"/>
                <a:cs typeface="+mn-cs"/>
              </a:defRPr>
            </a:lvl3pPr>
            <a:lvl4pPr marL="2438339" lvl="3" indent="-423323" algn="l" defTabSz="914400" rtl="0" eaLnBrk="1" latinLnBrk="0" hangingPunct="1">
              <a:lnSpc>
                <a:spcPct val="90000"/>
              </a:lnSpc>
              <a:spcBef>
                <a:spcPts val="2133"/>
              </a:spcBef>
              <a:spcAft>
                <a:spcPts val="0"/>
              </a:spcAft>
              <a:buSzPts val="1400"/>
              <a:buFont typeface="Arial"/>
              <a:buChar char="●"/>
              <a:defRPr sz="1800" kern="1200">
                <a:solidFill>
                  <a:schemeClr val="tx1"/>
                </a:solidFill>
                <a:latin typeface="+mn-lt"/>
                <a:ea typeface="+mn-ea"/>
                <a:cs typeface="+mn-cs"/>
              </a:defRPr>
            </a:lvl4pPr>
            <a:lvl5pPr marL="3047924" lvl="4" indent="-423323" algn="l" defTabSz="914400" rtl="0" eaLnBrk="1" latinLnBrk="0" hangingPunct="1">
              <a:lnSpc>
                <a:spcPct val="90000"/>
              </a:lnSpc>
              <a:spcBef>
                <a:spcPts val="2133"/>
              </a:spcBef>
              <a:spcAft>
                <a:spcPts val="0"/>
              </a:spcAft>
              <a:buSzPts val="1400"/>
              <a:buFont typeface="Arial"/>
              <a:buChar char="○"/>
              <a:defRPr sz="1800" kern="1200">
                <a:solidFill>
                  <a:schemeClr val="tx1"/>
                </a:solidFill>
                <a:latin typeface="+mn-lt"/>
                <a:ea typeface="+mn-ea"/>
                <a:cs typeface="+mn-cs"/>
              </a:defRPr>
            </a:lvl5pPr>
            <a:lvl6pPr marL="3657509" lvl="5" indent="-423323" algn="l" defTabSz="914400" rtl="0" eaLnBrk="1" latinLnBrk="0" hangingPunct="1">
              <a:lnSpc>
                <a:spcPct val="90000"/>
              </a:lnSpc>
              <a:spcBef>
                <a:spcPts val="2133"/>
              </a:spcBef>
              <a:spcAft>
                <a:spcPts val="0"/>
              </a:spcAft>
              <a:buSzPts val="1400"/>
              <a:buFont typeface="Arial"/>
              <a:buChar char="■"/>
              <a:defRPr sz="1800" kern="1200">
                <a:solidFill>
                  <a:schemeClr val="tx1"/>
                </a:solidFill>
                <a:latin typeface="+mn-lt"/>
                <a:ea typeface="+mn-ea"/>
                <a:cs typeface="+mn-cs"/>
              </a:defRPr>
            </a:lvl6pPr>
            <a:lvl7pPr marL="4267093" lvl="6" indent="-423323" algn="l" defTabSz="914400" rtl="0" eaLnBrk="1" latinLnBrk="0" hangingPunct="1">
              <a:lnSpc>
                <a:spcPct val="90000"/>
              </a:lnSpc>
              <a:spcBef>
                <a:spcPts val="2133"/>
              </a:spcBef>
              <a:spcAft>
                <a:spcPts val="0"/>
              </a:spcAft>
              <a:buSzPts val="1400"/>
              <a:buFont typeface="Arial"/>
              <a:buChar char="●"/>
              <a:defRPr sz="1800" kern="1200">
                <a:solidFill>
                  <a:schemeClr val="tx1"/>
                </a:solidFill>
                <a:latin typeface="+mn-lt"/>
                <a:ea typeface="+mn-ea"/>
                <a:cs typeface="+mn-cs"/>
              </a:defRPr>
            </a:lvl7pPr>
            <a:lvl8pPr marL="4876678" lvl="7" indent="-423323" algn="l" defTabSz="914400" rtl="0" eaLnBrk="1" latinLnBrk="0" hangingPunct="1">
              <a:lnSpc>
                <a:spcPct val="90000"/>
              </a:lnSpc>
              <a:spcBef>
                <a:spcPts val="2133"/>
              </a:spcBef>
              <a:spcAft>
                <a:spcPts val="0"/>
              </a:spcAft>
              <a:buSzPts val="1400"/>
              <a:buFont typeface="Arial"/>
              <a:buChar char="○"/>
              <a:defRPr sz="1800" kern="1200">
                <a:solidFill>
                  <a:schemeClr val="tx1"/>
                </a:solidFill>
                <a:latin typeface="+mn-lt"/>
                <a:ea typeface="+mn-ea"/>
                <a:cs typeface="+mn-cs"/>
              </a:defRPr>
            </a:lvl8pPr>
            <a:lvl9pPr marL="5486263" lvl="8" indent="-423323" algn="l" defTabSz="914400" rtl="0" eaLnBrk="1" latinLnBrk="0" hangingPunct="1">
              <a:lnSpc>
                <a:spcPct val="90000"/>
              </a:lnSpc>
              <a:spcBef>
                <a:spcPts val="2133"/>
              </a:spcBef>
              <a:spcAft>
                <a:spcPts val="2133"/>
              </a:spcAft>
              <a:buSzPts val="1400"/>
              <a:buFont typeface="Arial"/>
              <a:buChar char="■"/>
              <a:defRPr sz="1800" kern="1200">
                <a:solidFill>
                  <a:schemeClr val="tx1"/>
                </a:solidFill>
                <a:latin typeface="+mn-lt"/>
                <a:ea typeface="+mn-ea"/>
                <a:cs typeface="+mn-cs"/>
              </a:defRPr>
            </a:lvl9pPr>
          </a:lstStyle>
          <a:p>
            <a:pPr marL="0" indent="0">
              <a:lnSpc>
                <a:spcPct val="100000"/>
              </a:lnSpc>
              <a:buSzTx/>
              <a:buFontTx/>
              <a:buNone/>
            </a:pPr>
            <a:r>
              <a:rPr kumimoji="1" lang="zh-TW" altLang="en-US" sz="2000" dirty="0" smtClean="0"/>
              <a:t>帳戶</a:t>
            </a:r>
            <a:endParaRPr kumimoji="1" lang="zh-TW" altLang="en-US" sz="2000" dirty="0"/>
          </a:p>
        </p:txBody>
      </p:sp>
      <p:pic>
        <p:nvPicPr>
          <p:cNvPr id="9" name="圖片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883900" y="0"/>
            <a:ext cx="1308100" cy="1206500"/>
          </a:xfrm>
          <a:prstGeom prst="rect">
            <a:avLst/>
          </a:prstGeom>
        </p:spPr>
      </p:pic>
    </p:spTree>
    <p:extLst>
      <p:ext uri="{BB962C8B-B14F-4D97-AF65-F5344CB8AC3E}">
        <p14:creationId xmlns:p14="http://schemas.microsoft.com/office/powerpoint/2010/main" val="32795979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r>
              <a:rPr kumimoji="1" lang="zh-TW" altLang="en-US" dirty="0" smtClean="0"/>
              <a:t>切換網路</a:t>
            </a:r>
            <a:endParaRPr kumimoji="1" lang="zh-TW" altLang="en-US" dirty="0"/>
          </a:p>
        </p:txBody>
      </p:sp>
      <p:sp>
        <p:nvSpPr>
          <p:cNvPr id="3" name="文字版面配置區 2"/>
          <p:cNvSpPr>
            <a:spLocks noGrp="1"/>
          </p:cNvSpPr>
          <p:nvPr>
            <p:ph type="body" idx="1"/>
          </p:nvPr>
        </p:nvSpPr>
        <p:spPr>
          <a:xfrm>
            <a:off x="4945014" y="1664855"/>
            <a:ext cx="964397" cy="500511"/>
          </a:xfrm>
        </p:spPr>
        <p:txBody>
          <a:bodyPr>
            <a:norm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1" lang="zh-TW" altLang="en-US" sz="2000" dirty="0" smtClean="0"/>
              <a:t>切換前</a:t>
            </a:r>
            <a:endParaRPr kumimoji="1" lang="zh-TW" altLang="en-US" sz="2000" dirty="0"/>
          </a:p>
        </p:txBody>
      </p:sp>
      <p:pic>
        <p:nvPicPr>
          <p:cNvPr id="6" name="圖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02925" y="2546366"/>
            <a:ext cx="2457910" cy="4140000"/>
          </a:xfrm>
          <a:prstGeom prst="rect">
            <a:avLst/>
          </a:prstGeom>
        </p:spPr>
      </p:pic>
      <p:pic>
        <p:nvPicPr>
          <p:cNvPr id="7" name="圖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45015" y="2165366"/>
            <a:ext cx="2457910" cy="4140000"/>
          </a:xfrm>
          <a:prstGeom prst="rect">
            <a:avLst/>
          </a:prstGeom>
        </p:spPr>
      </p:pic>
      <p:sp>
        <p:nvSpPr>
          <p:cNvPr id="8" name="文字版面配置區 2"/>
          <p:cNvSpPr txBox="1">
            <a:spLocks/>
          </p:cNvSpPr>
          <p:nvPr/>
        </p:nvSpPr>
        <p:spPr>
          <a:xfrm>
            <a:off x="7402924" y="2045855"/>
            <a:ext cx="964397" cy="500511"/>
          </a:xfrm>
          <a:prstGeom prst="rect">
            <a:avLst/>
          </a:prstGeom>
        </p:spPr>
        <p:txBody>
          <a:bodyPr spcFirstLastPara="1" vert="horz" wrap="square" lIns="91425" tIns="91425" rIns="91425" bIns="91425" rtlCol="0" anchor="t" anchorCtr="0">
            <a:normAutofit/>
          </a:bodyPr>
          <a:lstStyle>
            <a:lvl1pPr marL="609585" lvl="0" indent="-457189" algn="l" defTabSz="914400" rtl="0" eaLnBrk="1" latinLnBrk="0" hangingPunct="1">
              <a:lnSpc>
                <a:spcPct val="90000"/>
              </a:lnSpc>
              <a:spcBef>
                <a:spcPts val="0"/>
              </a:spcBef>
              <a:spcAft>
                <a:spcPts val="0"/>
              </a:spcAft>
              <a:buSzPts val="1800"/>
              <a:buFont typeface="Arial"/>
              <a:buChar char="●"/>
              <a:defRPr sz="2800" kern="1200">
                <a:solidFill>
                  <a:schemeClr val="tx1"/>
                </a:solidFill>
                <a:latin typeface="+mn-lt"/>
                <a:ea typeface="+mn-ea"/>
                <a:cs typeface="+mn-cs"/>
              </a:defRPr>
            </a:lvl1pPr>
            <a:lvl2pPr marL="1219170" lvl="1" indent="-423323" algn="l" defTabSz="914400" rtl="0" eaLnBrk="1" latinLnBrk="0" hangingPunct="1">
              <a:lnSpc>
                <a:spcPct val="90000"/>
              </a:lnSpc>
              <a:spcBef>
                <a:spcPts val="2133"/>
              </a:spcBef>
              <a:spcAft>
                <a:spcPts val="0"/>
              </a:spcAft>
              <a:buSzPts val="1400"/>
              <a:buFont typeface="Arial"/>
              <a:buChar char="○"/>
              <a:defRPr sz="2400" kern="1200">
                <a:solidFill>
                  <a:schemeClr val="tx1"/>
                </a:solidFill>
                <a:latin typeface="+mn-lt"/>
                <a:ea typeface="+mn-ea"/>
                <a:cs typeface="+mn-cs"/>
              </a:defRPr>
            </a:lvl2pPr>
            <a:lvl3pPr marL="1828754" lvl="2" indent="-423323" algn="l" defTabSz="914400" rtl="0" eaLnBrk="1" latinLnBrk="0" hangingPunct="1">
              <a:lnSpc>
                <a:spcPct val="90000"/>
              </a:lnSpc>
              <a:spcBef>
                <a:spcPts val="2133"/>
              </a:spcBef>
              <a:spcAft>
                <a:spcPts val="0"/>
              </a:spcAft>
              <a:buSzPts val="1400"/>
              <a:buFont typeface="Arial"/>
              <a:buChar char="■"/>
              <a:defRPr sz="2000" kern="1200">
                <a:solidFill>
                  <a:schemeClr val="tx1"/>
                </a:solidFill>
                <a:latin typeface="+mn-lt"/>
                <a:ea typeface="+mn-ea"/>
                <a:cs typeface="+mn-cs"/>
              </a:defRPr>
            </a:lvl3pPr>
            <a:lvl4pPr marL="2438339" lvl="3" indent="-423323" algn="l" defTabSz="914400" rtl="0" eaLnBrk="1" latinLnBrk="0" hangingPunct="1">
              <a:lnSpc>
                <a:spcPct val="90000"/>
              </a:lnSpc>
              <a:spcBef>
                <a:spcPts val="2133"/>
              </a:spcBef>
              <a:spcAft>
                <a:spcPts val="0"/>
              </a:spcAft>
              <a:buSzPts val="1400"/>
              <a:buFont typeface="Arial"/>
              <a:buChar char="●"/>
              <a:defRPr sz="1800" kern="1200">
                <a:solidFill>
                  <a:schemeClr val="tx1"/>
                </a:solidFill>
                <a:latin typeface="+mn-lt"/>
                <a:ea typeface="+mn-ea"/>
                <a:cs typeface="+mn-cs"/>
              </a:defRPr>
            </a:lvl4pPr>
            <a:lvl5pPr marL="3047924" lvl="4" indent="-423323" algn="l" defTabSz="914400" rtl="0" eaLnBrk="1" latinLnBrk="0" hangingPunct="1">
              <a:lnSpc>
                <a:spcPct val="90000"/>
              </a:lnSpc>
              <a:spcBef>
                <a:spcPts val="2133"/>
              </a:spcBef>
              <a:spcAft>
                <a:spcPts val="0"/>
              </a:spcAft>
              <a:buSzPts val="1400"/>
              <a:buFont typeface="Arial"/>
              <a:buChar char="○"/>
              <a:defRPr sz="1800" kern="1200">
                <a:solidFill>
                  <a:schemeClr val="tx1"/>
                </a:solidFill>
                <a:latin typeface="+mn-lt"/>
                <a:ea typeface="+mn-ea"/>
                <a:cs typeface="+mn-cs"/>
              </a:defRPr>
            </a:lvl5pPr>
            <a:lvl6pPr marL="3657509" lvl="5" indent="-423323" algn="l" defTabSz="914400" rtl="0" eaLnBrk="1" latinLnBrk="0" hangingPunct="1">
              <a:lnSpc>
                <a:spcPct val="90000"/>
              </a:lnSpc>
              <a:spcBef>
                <a:spcPts val="2133"/>
              </a:spcBef>
              <a:spcAft>
                <a:spcPts val="0"/>
              </a:spcAft>
              <a:buSzPts val="1400"/>
              <a:buFont typeface="Arial"/>
              <a:buChar char="■"/>
              <a:defRPr sz="1800" kern="1200">
                <a:solidFill>
                  <a:schemeClr val="tx1"/>
                </a:solidFill>
                <a:latin typeface="+mn-lt"/>
                <a:ea typeface="+mn-ea"/>
                <a:cs typeface="+mn-cs"/>
              </a:defRPr>
            </a:lvl6pPr>
            <a:lvl7pPr marL="4267093" lvl="6" indent="-423323" algn="l" defTabSz="914400" rtl="0" eaLnBrk="1" latinLnBrk="0" hangingPunct="1">
              <a:lnSpc>
                <a:spcPct val="90000"/>
              </a:lnSpc>
              <a:spcBef>
                <a:spcPts val="2133"/>
              </a:spcBef>
              <a:spcAft>
                <a:spcPts val="0"/>
              </a:spcAft>
              <a:buSzPts val="1400"/>
              <a:buFont typeface="Arial"/>
              <a:buChar char="●"/>
              <a:defRPr sz="1800" kern="1200">
                <a:solidFill>
                  <a:schemeClr val="tx1"/>
                </a:solidFill>
                <a:latin typeface="+mn-lt"/>
                <a:ea typeface="+mn-ea"/>
                <a:cs typeface="+mn-cs"/>
              </a:defRPr>
            </a:lvl7pPr>
            <a:lvl8pPr marL="4876678" lvl="7" indent="-423323" algn="l" defTabSz="914400" rtl="0" eaLnBrk="1" latinLnBrk="0" hangingPunct="1">
              <a:lnSpc>
                <a:spcPct val="90000"/>
              </a:lnSpc>
              <a:spcBef>
                <a:spcPts val="2133"/>
              </a:spcBef>
              <a:spcAft>
                <a:spcPts val="0"/>
              </a:spcAft>
              <a:buSzPts val="1400"/>
              <a:buFont typeface="Arial"/>
              <a:buChar char="○"/>
              <a:defRPr sz="1800" kern="1200">
                <a:solidFill>
                  <a:schemeClr val="tx1"/>
                </a:solidFill>
                <a:latin typeface="+mn-lt"/>
                <a:ea typeface="+mn-ea"/>
                <a:cs typeface="+mn-cs"/>
              </a:defRPr>
            </a:lvl8pPr>
            <a:lvl9pPr marL="5486263" lvl="8" indent="-423323" algn="l" defTabSz="914400" rtl="0" eaLnBrk="1" latinLnBrk="0" hangingPunct="1">
              <a:lnSpc>
                <a:spcPct val="90000"/>
              </a:lnSpc>
              <a:spcBef>
                <a:spcPts val="2133"/>
              </a:spcBef>
              <a:spcAft>
                <a:spcPts val="2133"/>
              </a:spcAft>
              <a:buSzPts val="1400"/>
              <a:buFont typeface="Arial"/>
              <a:buChar char="■"/>
              <a:defRPr sz="1800" kern="1200">
                <a:solidFill>
                  <a:schemeClr val="tx1"/>
                </a:solidFill>
                <a:latin typeface="+mn-lt"/>
                <a:ea typeface="+mn-ea"/>
                <a:cs typeface="+mn-cs"/>
              </a:defRPr>
            </a:lvl9pPr>
          </a:lstStyle>
          <a:p>
            <a:pPr marL="0" indent="0">
              <a:lnSpc>
                <a:spcPct val="100000"/>
              </a:lnSpc>
              <a:buSzTx/>
              <a:buFontTx/>
              <a:buNone/>
            </a:pPr>
            <a:r>
              <a:rPr kumimoji="1" lang="zh-TW" altLang="en-US" sz="2000" dirty="0" smtClean="0"/>
              <a:t>切換後</a:t>
            </a:r>
            <a:endParaRPr kumimoji="1" lang="zh-TW" altLang="en-US" sz="2000" dirty="0"/>
          </a:p>
        </p:txBody>
      </p:sp>
      <p:sp>
        <p:nvSpPr>
          <p:cNvPr id="10" name="文字版面配置區 2"/>
          <p:cNvSpPr txBox="1">
            <a:spLocks/>
          </p:cNvSpPr>
          <p:nvPr/>
        </p:nvSpPr>
        <p:spPr>
          <a:xfrm>
            <a:off x="415600" y="1664855"/>
            <a:ext cx="4346900" cy="4793095"/>
          </a:xfrm>
          <a:prstGeom prst="rect">
            <a:avLst/>
          </a:prstGeom>
        </p:spPr>
        <p:txBody>
          <a:bodyPr spcFirstLastPara="1" vert="horz" wrap="square" lIns="91425" tIns="91425" rIns="91425" bIns="91425" rtlCol="0" anchor="t" anchorCtr="0">
            <a:normAutofit/>
          </a:bodyPr>
          <a:lstStyle>
            <a:lvl1pPr marL="609585" lvl="0" indent="-457189" algn="l" defTabSz="914400" rtl="0" eaLnBrk="1" latinLnBrk="0" hangingPunct="1">
              <a:lnSpc>
                <a:spcPct val="90000"/>
              </a:lnSpc>
              <a:spcBef>
                <a:spcPts val="0"/>
              </a:spcBef>
              <a:spcAft>
                <a:spcPts val="0"/>
              </a:spcAft>
              <a:buSzPts val="1800"/>
              <a:buFont typeface="Arial"/>
              <a:buChar char="●"/>
              <a:defRPr sz="2800" kern="1200">
                <a:solidFill>
                  <a:schemeClr val="tx1"/>
                </a:solidFill>
                <a:latin typeface="+mn-lt"/>
                <a:ea typeface="+mn-ea"/>
                <a:cs typeface="+mn-cs"/>
              </a:defRPr>
            </a:lvl1pPr>
            <a:lvl2pPr marL="1219170" lvl="1" indent="-423323" algn="l" defTabSz="914400" rtl="0" eaLnBrk="1" latinLnBrk="0" hangingPunct="1">
              <a:lnSpc>
                <a:spcPct val="90000"/>
              </a:lnSpc>
              <a:spcBef>
                <a:spcPts val="2133"/>
              </a:spcBef>
              <a:spcAft>
                <a:spcPts val="0"/>
              </a:spcAft>
              <a:buSzPts val="1400"/>
              <a:buFont typeface="Arial"/>
              <a:buChar char="○"/>
              <a:defRPr sz="2400" kern="1200">
                <a:solidFill>
                  <a:schemeClr val="tx1"/>
                </a:solidFill>
                <a:latin typeface="+mn-lt"/>
                <a:ea typeface="+mn-ea"/>
                <a:cs typeface="+mn-cs"/>
              </a:defRPr>
            </a:lvl2pPr>
            <a:lvl3pPr marL="1828754" lvl="2" indent="-423323" algn="l" defTabSz="914400" rtl="0" eaLnBrk="1" latinLnBrk="0" hangingPunct="1">
              <a:lnSpc>
                <a:spcPct val="90000"/>
              </a:lnSpc>
              <a:spcBef>
                <a:spcPts val="2133"/>
              </a:spcBef>
              <a:spcAft>
                <a:spcPts val="0"/>
              </a:spcAft>
              <a:buSzPts val="1400"/>
              <a:buFont typeface="Arial"/>
              <a:buChar char="■"/>
              <a:defRPr sz="2000" kern="1200">
                <a:solidFill>
                  <a:schemeClr val="tx1"/>
                </a:solidFill>
                <a:latin typeface="+mn-lt"/>
                <a:ea typeface="+mn-ea"/>
                <a:cs typeface="+mn-cs"/>
              </a:defRPr>
            </a:lvl3pPr>
            <a:lvl4pPr marL="2438339" lvl="3" indent="-423323" algn="l" defTabSz="914400" rtl="0" eaLnBrk="1" latinLnBrk="0" hangingPunct="1">
              <a:lnSpc>
                <a:spcPct val="90000"/>
              </a:lnSpc>
              <a:spcBef>
                <a:spcPts val="2133"/>
              </a:spcBef>
              <a:spcAft>
                <a:spcPts val="0"/>
              </a:spcAft>
              <a:buSzPts val="1400"/>
              <a:buFont typeface="Arial"/>
              <a:buChar char="●"/>
              <a:defRPr sz="1800" kern="1200">
                <a:solidFill>
                  <a:schemeClr val="tx1"/>
                </a:solidFill>
                <a:latin typeface="+mn-lt"/>
                <a:ea typeface="+mn-ea"/>
                <a:cs typeface="+mn-cs"/>
              </a:defRPr>
            </a:lvl4pPr>
            <a:lvl5pPr marL="3047924" lvl="4" indent="-423323" algn="l" defTabSz="914400" rtl="0" eaLnBrk="1" latinLnBrk="0" hangingPunct="1">
              <a:lnSpc>
                <a:spcPct val="90000"/>
              </a:lnSpc>
              <a:spcBef>
                <a:spcPts val="2133"/>
              </a:spcBef>
              <a:spcAft>
                <a:spcPts val="0"/>
              </a:spcAft>
              <a:buSzPts val="1400"/>
              <a:buFont typeface="Arial"/>
              <a:buChar char="○"/>
              <a:defRPr sz="1800" kern="1200">
                <a:solidFill>
                  <a:schemeClr val="tx1"/>
                </a:solidFill>
                <a:latin typeface="+mn-lt"/>
                <a:ea typeface="+mn-ea"/>
                <a:cs typeface="+mn-cs"/>
              </a:defRPr>
            </a:lvl5pPr>
            <a:lvl6pPr marL="3657509" lvl="5" indent="-423323" algn="l" defTabSz="914400" rtl="0" eaLnBrk="1" latinLnBrk="0" hangingPunct="1">
              <a:lnSpc>
                <a:spcPct val="90000"/>
              </a:lnSpc>
              <a:spcBef>
                <a:spcPts val="2133"/>
              </a:spcBef>
              <a:spcAft>
                <a:spcPts val="0"/>
              </a:spcAft>
              <a:buSzPts val="1400"/>
              <a:buFont typeface="Arial"/>
              <a:buChar char="■"/>
              <a:defRPr sz="1800" kern="1200">
                <a:solidFill>
                  <a:schemeClr val="tx1"/>
                </a:solidFill>
                <a:latin typeface="+mn-lt"/>
                <a:ea typeface="+mn-ea"/>
                <a:cs typeface="+mn-cs"/>
              </a:defRPr>
            </a:lvl6pPr>
            <a:lvl7pPr marL="4267093" lvl="6" indent="-423323" algn="l" defTabSz="914400" rtl="0" eaLnBrk="1" latinLnBrk="0" hangingPunct="1">
              <a:lnSpc>
                <a:spcPct val="90000"/>
              </a:lnSpc>
              <a:spcBef>
                <a:spcPts val="2133"/>
              </a:spcBef>
              <a:spcAft>
                <a:spcPts val="0"/>
              </a:spcAft>
              <a:buSzPts val="1400"/>
              <a:buFont typeface="Arial"/>
              <a:buChar char="●"/>
              <a:defRPr sz="1800" kern="1200">
                <a:solidFill>
                  <a:schemeClr val="tx1"/>
                </a:solidFill>
                <a:latin typeface="+mn-lt"/>
                <a:ea typeface="+mn-ea"/>
                <a:cs typeface="+mn-cs"/>
              </a:defRPr>
            </a:lvl7pPr>
            <a:lvl8pPr marL="4876678" lvl="7" indent="-423323" algn="l" defTabSz="914400" rtl="0" eaLnBrk="1" latinLnBrk="0" hangingPunct="1">
              <a:lnSpc>
                <a:spcPct val="90000"/>
              </a:lnSpc>
              <a:spcBef>
                <a:spcPts val="2133"/>
              </a:spcBef>
              <a:spcAft>
                <a:spcPts val="0"/>
              </a:spcAft>
              <a:buSzPts val="1400"/>
              <a:buFont typeface="Arial"/>
              <a:buChar char="○"/>
              <a:defRPr sz="1800" kern="1200">
                <a:solidFill>
                  <a:schemeClr val="tx1"/>
                </a:solidFill>
                <a:latin typeface="+mn-lt"/>
                <a:ea typeface="+mn-ea"/>
                <a:cs typeface="+mn-cs"/>
              </a:defRPr>
            </a:lvl8pPr>
            <a:lvl9pPr marL="5486263" lvl="8" indent="-423323" algn="l" defTabSz="914400" rtl="0" eaLnBrk="1" latinLnBrk="0" hangingPunct="1">
              <a:lnSpc>
                <a:spcPct val="90000"/>
              </a:lnSpc>
              <a:spcBef>
                <a:spcPts val="2133"/>
              </a:spcBef>
              <a:spcAft>
                <a:spcPts val="2133"/>
              </a:spcAft>
              <a:buSzPts val="1400"/>
              <a:buFont typeface="Arial"/>
              <a:buChar char="■"/>
              <a:defRPr sz="1800" kern="1200">
                <a:solidFill>
                  <a:schemeClr val="tx1"/>
                </a:solidFill>
                <a:latin typeface="+mn-lt"/>
                <a:ea typeface="+mn-ea"/>
                <a:cs typeface="+mn-cs"/>
              </a:defRPr>
            </a:lvl9pPr>
          </a:lstStyle>
          <a:p>
            <a:pPr marL="0" indent="0">
              <a:lnSpc>
                <a:spcPct val="100000"/>
              </a:lnSpc>
              <a:buSzTx/>
              <a:buFontTx/>
              <a:buNone/>
            </a:pPr>
            <a:r>
              <a:rPr kumimoji="1" lang="zh-TW" altLang="en-US" sz="2000" dirty="0" smtClean="0"/>
              <a:t>在</a:t>
            </a:r>
            <a:r>
              <a:rPr kumimoji="1" lang="en-US" altLang="zh-TW" sz="2000" dirty="0" err="1" smtClean="0"/>
              <a:t>Metamask</a:t>
            </a:r>
            <a:r>
              <a:rPr kumimoji="1" lang="zh-TW" altLang="en-US" sz="2000" dirty="0" smtClean="0"/>
              <a:t>中，可連接不同的網路，如圖所示，分為：</a:t>
            </a:r>
            <a:endParaRPr kumimoji="1" lang="en-US" altLang="zh-TW" sz="2000" dirty="0" smtClean="0"/>
          </a:p>
          <a:p>
            <a:pPr marL="0" indent="0">
              <a:lnSpc>
                <a:spcPct val="100000"/>
              </a:lnSpc>
              <a:buSzTx/>
              <a:buFontTx/>
              <a:buNone/>
            </a:pPr>
            <a:r>
              <a:rPr kumimoji="1" lang="en-US" altLang="zh-TW" sz="2000" dirty="0" smtClean="0"/>
              <a:t>1.</a:t>
            </a:r>
            <a:r>
              <a:rPr kumimoji="1" lang="zh-TW" altLang="en-US" sz="2000" dirty="0" smtClean="0"/>
              <a:t> 以太坊主網路</a:t>
            </a:r>
            <a:endParaRPr kumimoji="1" lang="en-US" altLang="zh-TW" sz="2000" dirty="0" smtClean="0"/>
          </a:p>
          <a:p>
            <a:pPr marL="0" indent="0">
              <a:lnSpc>
                <a:spcPct val="100000"/>
              </a:lnSpc>
              <a:buSzTx/>
              <a:buFontTx/>
              <a:buNone/>
            </a:pPr>
            <a:r>
              <a:rPr kumimoji="1" lang="en-US" altLang="zh-TW" sz="2000" dirty="0" smtClean="0"/>
              <a:t>2.</a:t>
            </a:r>
            <a:r>
              <a:rPr kumimoji="1" lang="zh-TW" altLang="en-US" sz="2000" dirty="0" smtClean="0"/>
              <a:t> </a:t>
            </a:r>
            <a:r>
              <a:rPr kumimoji="1" lang="en-US" altLang="zh-TW" sz="2000" dirty="0" err="1" smtClean="0"/>
              <a:t>Ropsten</a:t>
            </a:r>
            <a:r>
              <a:rPr kumimoji="1" lang="zh-TW" altLang="en-US" sz="2000" dirty="0" smtClean="0"/>
              <a:t>測試網路</a:t>
            </a:r>
            <a:endParaRPr kumimoji="1" lang="en-US" altLang="zh-TW" sz="2000" dirty="0" smtClean="0"/>
          </a:p>
          <a:p>
            <a:pPr marL="0" indent="0">
              <a:lnSpc>
                <a:spcPct val="100000"/>
              </a:lnSpc>
              <a:buSzTx/>
              <a:buFontTx/>
              <a:buNone/>
            </a:pPr>
            <a:r>
              <a:rPr kumimoji="1" lang="en-US" altLang="zh-TW" sz="2000" dirty="0" smtClean="0"/>
              <a:t>3.</a:t>
            </a:r>
            <a:r>
              <a:rPr kumimoji="1" lang="zh-TW" altLang="en-US" sz="2000" dirty="0" smtClean="0"/>
              <a:t> </a:t>
            </a:r>
            <a:r>
              <a:rPr kumimoji="1" lang="en-US" altLang="zh-TW" sz="2000" dirty="0" err="1" smtClean="0"/>
              <a:t>Kovan</a:t>
            </a:r>
            <a:r>
              <a:rPr kumimoji="1" lang="zh-TW" altLang="en-US" sz="2000" dirty="0" smtClean="0"/>
              <a:t>測試網路</a:t>
            </a:r>
            <a:endParaRPr kumimoji="1" lang="en-US" altLang="zh-TW" sz="2000" dirty="0" smtClean="0"/>
          </a:p>
          <a:p>
            <a:pPr marL="0" indent="0">
              <a:lnSpc>
                <a:spcPct val="100000"/>
              </a:lnSpc>
              <a:buSzTx/>
              <a:buNone/>
            </a:pPr>
            <a:r>
              <a:rPr kumimoji="1" lang="en-US" altLang="zh-TW" sz="2000" dirty="0" smtClean="0"/>
              <a:t>4.</a:t>
            </a:r>
            <a:r>
              <a:rPr kumimoji="1" lang="en-US" altLang="zh-TW" sz="2000" dirty="0"/>
              <a:t> </a:t>
            </a:r>
            <a:r>
              <a:rPr kumimoji="1" lang="en-US" altLang="zh-TW" sz="2000" dirty="0" err="1" smtClean="0"/>
              <a:t>Rinkeby</a:t>
            </a:r>
            <a:r>
              <a:rPr kumimoji="1" lang="zh-TW" altLang="en-US" sz="2000" dirty="0"/>
              <a:t>測試網路</a:t>
            </a:r>
            <a:endParaRPr kumimoji="1" lang="en-US" altLang="zh-TW" sz="2000" dirty="0"/>
          </a:p>
          <a:p>
            <a:pPr marL="0" indent="0">
              <a:lnSpc>
                <a:spcPct val="100000"/>
              </a:lnSpc>
              <a:buSzTx/>
              <a:buFontTx/>
              <a:buNone/>
            </a:pPr>
            <a:r>
              <a:rPr kumimoji="1" lang="en-US" altLang="zh-TW" sz="2000" dirty="0" smtClean="0"/>
              <a:t>5.</a:t>
            </a:r>
            <a:r>
              <a:rPr kumimoji="1" lang="zh-TW" altLang="en-US" sz="2000" dirty="0" smtClean="0"/>
              <a:t> 本地端節點</a:t>
            </a:r>
            <a:endParaRPr kumimoji="1" lang="en-US" altLang="zh-TW" sz="2000" dirty="0" smtClean="0"/>
          </a:p>
          <a:p>
            <a:pPr marL="0" indent="0">
              <a:lnSpc>
                <a:spcPct val="100000"/>
              </a:lnSpc>
              <a:buSzTx/>
              <a:buFontTx/>
              <a:buNone/>
            </a:pPr>
            <a:r>
              <a:rPr kumimoji="1" lang="en-US" altLang="zh-TW" sz="2000" dirty="0" smtClean="0"/>
              <a:t>6.</a:t>
            </a:r>
            <a:r>
              <a:rPr kumimoji="1" lang="zh-TW" altLang="en-US" sz="2000" dirty="0" smtClean="0"/>
              <a:t> 自訂 </a:t>
            </a:r>
            <a:r>
              <a:rPr kumimoji="1" lang="en-US" altLang="zh-TW" sz="2000" dirty="0" smtClean="0"/>
              <a:t>RPC</a:t>
            </a:r>
            <a:r>
              <a:rPr kumimoji="1" lang="zh-TW" altLang="en-US" sz="2000" dirty="0" smtClean="0"/>
              <a:t> 節點</a:t>
            </a:r>
            <a:endParaRPr kumimoji="1" lang="en-US" altLang="zh-TW" sz="2000" dirty="0" smtClean="0"/>
          </a:p>
        </p:txBody>
      </p:sp>
      <p:pic>
        <p:nvPicPr>
          <p:cNvPr id="9" name="圖片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83900" y="0"/>
            <a:ext cx="1308100" cy="1206500"/>
          </a:xfrm>
          <a:prstGeom prst="rect">
            <a:avLst/>
          </a:prstGeom>
        </p:spPr>
      </p:pic>
    </p:spTree>
    <p:extLst>
      <p:ext uri="{BB962C8B-B14F-4D97-AF65-F5344CB8AC3E}">
        <p14:creationId xmlns:p14="http://schemas.microsoft.com/office/powerpoint/2010/main" val="23130346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r>
              <a:rPr kumimoji="1" lang="zh-TW" altLang="en-US" dirty="0" smtClean="0"/>
              <a:t>取得</a:t>
            </a:r>
            <a:r>
              <a:rPr kumimoji="1" lang="en-US" altLang="zh-TW" dirty="0" err="1" smtClean="0"/>
              <a:t>Ropsten</a:t>
            </a:r>
            <a:r>
              <a:rPr kumimoji="1" lang="zh-TW" altLang="en-US" dirty="0" smtClean="0"/>
              <a:t>測試鏈上之以太幣</a:t>
            </a:r>
            <a:endParaRPr kumimoji="1" lang="zh-TW" altLang="en-US" dirty="0"/>
          </a:p>
        </p:txBody>
      </p:sp>
      <p:sp>
        <p:nvSpPr>
          <p:cNvPr id="3" name="文字版面配置區 2"/>
          <p:cNvSpPr>
            <a:spLocks noGrp="1"/>
          </p:cNvSpPr>
          <p:nvPr>
            <p:ph type="body" idx="1"/>
          </p:nvPr>
        </p:nvSpPr>
        <p:spPr>
          <a:xfrm>
            <a:off x="415600" y="1536633"/>
            <a:ext cx="5294918" cy="4555200"/>
          </a:xfrm>
        </p:spPr>
        <p:txBody>
          <a:bodyPr/>
          <a:lstStyle/>
          <a:p>
            <a:r>
              <a:rPr kumimoji="1" lang="zh-TW" altLang="en-US" dirty="0" smtClean="0"/>
              <a:t>在帳戶頁面上點擊</a:t>
            </a:r>
            <a:r>
              <a:rPr kumimoji="1" lang="en-US" altLang="zh-TW" dirty="0" smtClean="0"/>
              <a:t>”Deposit”</a:t>
            </a:r>
          </a:p>
          <a:p>
            <a:r>
              <a:rPr kumimoji="1" lang="zh-TW" altLang="en-US" dirty="0" smtClean="0"/>
              <a:t>接著於下方</a:t>
            </a:r>
            <a:r>
              <a:rPr kumimoji="1" lang="en-US" altLang="zh-TW" dirty="0" smtClean="0"/>
              <a:t>Test</a:t>
            </a:r>
            <a:r>
              <a:rPr kumimoji="1" lang="zh-TW" altLang="en-US" dirty="0" smtClean="0"/>
              <a:t> </a:t>
            </a:r>
            <a:r>
              <a:rPr kumimoji="1" lang="en-US" altLang="zh-TW" dirty="0" smtClean="0"/>
              <a:t>Faucet</a:t>
            </a:r>
            <a:r>
              <a:rPr kumimoji="1" lang="zh-TW" altLang="en-US" dirty="0" smtClean="0"/>
              <a:t>點擊</a:t>
            </a:r>
            <a:r>
              <a:rPr kumimoji="1" lang="en-US" altLang="zh-TW" dirty="0" smtClean="0"/>
              <a:t>”Get</a:t>
            </a:r>
            <a:r>
              <a:rPr kumimoji="1" lang="zh-TW" altLang="en-US" dirty="0" smtClean="0"/>
              <a:t> </a:t>
            </a:r>
            <a:r>
              <a:rPr kumimoji="1" lang="en-US" altLang="zh-TW" dirty="0" smtClean="0"/>
              <a:t>Ether”</a:t>
            </a:r>
            <a:endParaRPr kumimoji="1" lang="zh-TW" altLang="en-US" dirty="0"/>
          </a:p>
        </p:txBody>
      </p:sp>
      <p:pic>
        <p:nvPicPr>
          <p:cNvPr id="4" name="圖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17094" y="1692227"/>
            <a:ext cx="2452575" cy="4140000"/>
          </a:xfrm>
          <a:prstGeom prst="rect">
            <a:avLst/>
          </a:prstGeom>
        </p:spPr>
      </p:pic>
      <p:pic>
        <p:nvPicPr>
          <p:cNvPr id="7" name="圖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61976" y="1696929"/>
            <a:ext cx="2455118" cy="4135297"/>
          </a:xfrm>
          <a:prstGeom prst="rect">
            <a:avLst/>
          </a:prstGeom>
        </p:spPr>
      </p:pic>
      <p:pic>
        <p:nvPicPr>
          <p:cNvPr id="6" name="圖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83900" y="0"/>
            <a:ext cx="1308100" cy="1206500"/>
          </a:xfrm>
          <a:prstGeom prst="rect">
            <a:avLst/>
          </a:prstGeom>
        </p:spPr>
      </p:pic>
    </p:spTree>
    <p:extLst>
      <p:ext uri="{BB962C8B-B14F-4D97-AF65-F5344CB8AC3E}">
        <p14:creationId xmlns:p14="http://schemas.microsoft.com/office/powerpoint/2010/main" val="129246733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r>
              <a:rPr kumimoji="1" lang="zh-TW" altLang="en-US" dirty="0" smtClean="0"/>
              <a:t>透過 </a:t>
            </a:r>
            <a:r>
              <a:rPr kumimoji="1" lang="en-US" altLang="zh-TW" dirty="0" err="1" smtClean="0"/>
              <a:t>Metamask</a:t>
            </a:r>
            <a:r>
              <a:rPr kumimoji="1" lang="zh-TW" altLang="en-US" dirty="0" smtClean="0"/>
              <a:t> </a:t>
            </a:r>
            <a:r>
              <a:rPr kumimoji="1" lang="en-US" altLang="zh-TW" dirty="0" smtClean="0"/>
              <a:t>Ether</a:t>
            </a:r>
            <a:r>
              <a:rPr kumimoji="1" lang="zh-TW" altLang="en-US" dirty="0" smtClean="0"/>
              <a:t> </a:t>
            </a:r>
            <a:r>
              <a:rPr kumimoji="1" lang="en-US" altLang="zh-TW" dirty="0" smtClean="0"/>
              <a:t>Faucet</a:t>
            </a:r>
            <a:r>
              <a:rPr kumimoji="1" lang="zh-TW" altLang="en-US" dirty="0" smtClean="0"/>
              <a:t> 取得測試鏈以太幣</a:t>
            </a:r>
            <a:endParaRPr kumimoji="1" lang="zh-TW" altLang="en-US" dirty="0"/>
          </a:p>
        </p:txBody>
      </p:sp>
      <p:sp>
        <p:nvSpPr>
          <p:cNvPr id="3" name="文字版面配置區 2"/>
          <p:cNvSpPr>
            <a:spLocks noGrp="1"/>
          </p:cNvSpPr>
          <p:nvPr>
            <p:ph type="body" idx="1"/>
          </p:nvPr>
        </p:nvSpPr>
        <p:spPr>
          <a:xfrm>
            <a:off x="415600" y="1536633"/>
            <a:ext cx="4255012" cy="4555200"/>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1" lang="zh-TW" altLang="en-US" dirty="0" smtClean="0"/>
              <a:t>取得測試鏈上以太幣之原因：不論在以太坊主鏈或測試鏈上進行任何交易或是執行合約皆需手續費，因此要先取得，一些以太幣才能進行開發或測試。</a:t>
            </a:r>
            <a:endParaRPr kumimoji="1" lang="en-US" altLang="zh-TW" dirty="0" smtClean="0"/>
          </a:p>
          <a:p>
            <a:pPr marL="0" marR="0" lvl="0" indent="0" defTabSz="914400" eaLnBrk="1" fontAlgn="auto" latinLnBrk="0" hangingPunct="1">
              <a:lnSpc>
                <a:spcPct val="100000"/>
              </a:lnSpc>
              <a:spcBef>
                <a:spcPts val="0"/>
              </a:spcBef>
              <a:spcAft>
                <a:spcPts val="0"/>
              </a:spcAft>
              <a:buClrTx/>
              <a:buSzTx/>
              <a:buFontTx/>
              <a:buNone/>
              <a:tabLst/>
              <a:defRPr/>
            </a:pPr>
            <a:endParaRPr kumimoji="1" lang="en-US" altLang="zh-TW" dirty="0" smtClean="0"/>
          </a:p>
          <a:p>
            <a:pPr marL="0" marR="0" lvl="0" indent="0" defTabSz="914400" eaLnBrk="1" fontAlgn="auto" latinLnBrk="0" hangingPunct="1">
              <a:lnSpc>
                <a:spcPct val="100000"/>
              </a:lnSpc>
              <a:spcBef>
                <a:spcPts val="0"/>
              </a:spcBef>
              <a:spcAft>
                <a:spcPts val="0"/>
              </a:spcAft>
              <a:buClrTx/>
              <a:buSzTx/>
              <a:buFontTx/>
              <a:buNone/>
              <a:tabLst/>
              <a:defRPr/>
            </a:pPr>
            <a:r>
              <a:rPr kumimoji="1" lang="zh-TW" altLang="en-US" dirty="0" smtClean="0"/>
              <a:t>若是開發測試環境為私有鏈，則不需先取得以太幣。</a:t>
            </a:r>
            <a:endParaRPr kumimoji="1" lang="zh-TW" altLang="en-US" dirty="0"/>
          </a:p>
        </p:txBody>
      </p:sp>
      <p:pic>
        <p:nvPicPr>
          <p:cNvPr id="4" name="圖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42029" y="1710157"/>
            <a:ext cx="3034431" cy="4140000"/>
          </a:xfrm>
          <a:prstGeom prst="rect">
            <a:avLst/>
          </a:prstGeom>
        </p:spPr>
      </p:pic>
      <p:pic>
        <p:nvPicPr>
          <p:cNvPr id="5" name="圖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76460" y="1710158"/>
            <a:ext cx="3509872" cy="4140000"/>
          </a:xfrm>
          <a:prstGeom prst="rect">
            <a:avLst/>
          </a:prstGeom>
        </p:spPr>
      </p:pic>
    </p:spTree>
    <p:extLst>
      <p:ext uri="{BB962C8B-B14F-4D97-AF65-F5344CB8AC3E}">
        <p14:creationId xmlns:p14="http://schemas.microsoft.com/office/powerpoint/2010/main" val="78722698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r>
              <a:rPr kumimoji="1" lang="zh-TW" altLang="en-US" dirty="0" smtClean="0"/>
              <a:t>查看取得以太幣之交易細節</a:t>
            </a:r>
            <a:endParaRPr kumimoji="1" lang="zh-TW" altLang="en-US" dirty="0"/>
          </a:p>
        </p:txBody>
      </p:sp>
      <p:sp>
        <p:nvSpPr>
          <p:cNvPr id="3" name="文字版面配置區 2"/>
          <p:cNvSpPr>
            <a:spLocks noGrp="1"/>
          </p:cNvSpPr>
          <p:nvPr>
            <p:ph type="body" idx="1"/>
          </p:nvPr>
        </p:nvSpPr>
        <p:spPr/>
        <p:txBody>
          <a:bodyPr/>
          <a:lstStyle/>
          <a:p>
            <a:endParaRPr kumimoji="1" lang="zh-TW" altLang="en-US"/>
          </a:p>
        </p:txBody>
      </p:sp>
      <p:pic>
        <p:nvPicPr>
          <p:cNvPr id="4" name="圖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03661" y="1536633"/>
            <a:ext cx="6031053" cy="5166104"/>
          </a:xfrm>
          <a:prstGeom prst="rect">
            <a:avLst/>
          </a:prstGeom>
        </p:spPr>
      </p:pic>
      <p:pic>
        <p:nvPicPr>
          <p:cNvPr id="5" name="圖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83900" y="0"/>
            <a:ext cx="1308100" cy="1206500"/>
          </a:xfrm>
          <a:prstGeom prst="rect">
            <a:avLst/>
          </a:prstGeom>
        </p:spPr>
      </p:pic>
    </p:spTree>
    <p:extLst>
      <p:ext uri="{BB962C8B-B14F-4D97-AF65-F5344CB8AC3E}">
        <p14:creationId xmlns:p14="http://schemas.microsoft.com/office/powerpoint/2010/main" val="189452771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r>
              <a:rPr kumimoji="1" lang="zh-TW" altLang="en-US" dirty="0" smtClean="0"/>
              <a:t>透過</a:t>
            </a:r>
            <a:r>
              <a:rPr kumimoji="1" lang="en-US" altLang="zh-TW" dirty="0" err="1" smtClean="0"/>
              <a:t>MetaMask</a:t>
            </a:r>
            <a:r>
              <a:rPr kumimoji="1" lang="zh-TW" altLang="en-US" dirty="0" smtClean="0"/>
              <a:t>來部署合約</a:t>
            </a:r>
            <a:r>
              <a:rPr kumimoji="1" lang="en-US" altLang="zh-TW" dirty="0" smtClean="0"/>
              <a:t>-1</a:t>
            </a:r>
            <a:endParaRPr kumimoji="1" lang="zh-TW" altLang="en-US" dirty="0"/>
          </a:p>
        </p:txBody>
      </p:sp>
      <p:sp>
        <p:nvSpPr>
          <p:cNvPr id="3" name="文字版面配置區 2"/>
          <p:cNvSpPr>
            <a:spLocks noGrp="1"/>
          </p:cNvSpPr>
          <p:nvPr>
            <p:ph type="body" idx="1"/>
          </p:nvPr>
        </p:nvSpPr>
        <p:spPr/>
        <p:txBody>
          <a:bodyPr/>
          <a:lstStyle/>
          <a:p>
            <a:r>
              <a:rPr kumimoji="1" lang="zh-TW" altLang="en-US" dirty="0" smtClean="0"/>
              <a:t>確認</a:t>
            </a:r>
            <a:r>
              <a:rPr kumimoji="1" lang="en-US" altLang="zh-TW" dirty="0" smtClean="0"/>
              <a:t>Remix</a:t>
            </a:r>
            <a:r>
              <a:rPr kumimoji="1" lang="zh-TW" altLang="en-US" dirty="0" smtClean="0"/>
              <a:t>介面中的環境選為</a:t>
            </a:r>
            <a:r>
              <a:rPr kumimoji="1" lang="en-US" altLang="zh-TW" dirty="0" smtClean="0"/>
              <a:t>Injected</a:t>
            </a:r>
            <a:r>
              <a:rPr kumimoji="1" lang="zh-TW" altLang="en-US" dirty="0" smtClean="0"/>
              <a:t> </a:t>
            </a:r>
            <a:r>
              <a:rPr kumimoji="1" lang="en-US" altLang="zh-TW" dirty="0" smtClean="0"/>
              <a:t>Web3</a:t>
            </a:r>
            <a:r>
              <a:rPr kumimoji="1" lang="zh-TW" altLang="en-US" dirty="0" smtClean="0"/>
              <a:t>後，於要操作的合約中點選</a:t>
            </a:r>
            <a:r>
              <a:rPr kumimoji="1" lang="en-US" altLang="zh-TW" dirty="0" smtClean="0"/>
              <a:t>Deployed</a:t>
            </a:r>
            <a:r>
              <a:rPr kumimoji="1" lang="zh-TW" altLang="en-US" dirty="0" smtClean="0"/>
              <a:t>。</a:t>
            </a:r>
            <a:endParaRPr kumimoji="1" lang="zh-TW" altLang="en-US" dirty="0"/>
          </a:p>
        </p:txBody>
      </p:sp>
      <p:pic>
        <p:nvPicPr>
          <p:cNvPr id="5" name="圖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64024" y="2468555"/>
            <a:ext cx="9117105" cy="4429537"/>
          </a:xfrm>
          <a:prstGeom prst="rect">
            <a:avLst/>
          </a:prstGeom>
        </p:spPr>
      </p:pic>
      <p:pic>
        <p:nvPicPr>
          <p:cNvPr id="6" name="圖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83900" y="0"/>
            <a:ext cx="1308100" cy="1206500"/>
          </a:xfrm>
          <a:prstGeom prst="rect">
            <a:avLst/>
          </a:prstGeom>
        </p:spPr>
      </p:pic>
    </p:spTree>
    <p:extLst>
      <p:ext uri="{BB962C8B-B14F-4D97-AF65-F5344CB8AC3E}">
        <p14:creationId xmlns:p14="http://schemas.microsoft.com/office/powerpoint/2010/main" val="101721560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r>
              <a:rPr kumimoji="1" lang="zh-TW" altLang="en-US" dirty="0"/>
              <a:t>透過</a:t>
            </a:r>
            <a:r>
              <a:rPr kumimoji="1" lang="en-US" altLang="zh-TW" dirty="0" err="1"/>
              <a:t>MetaMask</a:t>
            </a:r>
            <a:r>
              <a:rPr kumimoji="1" lang="zh-TW" altLang="en-US" dirty="0"/>
              <a:t>來部署合約</a:t>
            </a:r>
            <a:r>
              <a:rPr kumimoji="1" lang="en-US" altLang="zh-TW" dirty="0" smtClean="0"/>
              <a:t>-2</a:t>
            </a:r>
            <a:endParaRPr kumimoji="1" lang="zh-TW" altLang="en-US" dirty="0"/>
          </a:p>
        </p:txBody>
      </p:sp>
      <p:sp>
        <p:nvSpPr>
          <p:cNvPr id="3" name="文字版面配置區 2"/>
          <p:cNvSpPr>
            <a:spLocks noGrp="1"/>
          </p:cNvSpPr>
          <p:nvPr>
            <p:ph type="body" idx="1"/>
          </p:nvPr>
        </p:nvSpPr>
        <p:spPr>
          <a:xfrm>
            <a:off x="415600" y="1536633"/>
            <a:ext cx="5429388" cy="4555200"/>
          </a:xfrm>
        </p:spPr>
        <p:txBody>
          <a:bodyPr/>
          <a:lstStyle/>
          <a:p>
            <a:r>
              <a:rPr kumimoji="1" lang="zh-TW" altLang="en-US" dirty="0" smtClean="0"/>
              <a:t>點下</a:t>
            </a:r>
            <a:r>
              <a:rPr kumimoji="1" lang="en-US" altLang="zh-TW" dirty="0" smtClean="0"/>
              <a:t>”Deploy”</a:t>
            </a:r>
            <a:r>
              <a:rPr kumimoji="1" lang="zh-TW" altLang="en-US" dirty="0" smtClean="0"/>
              <a:t>後會進入確認畫面，此頁面中的</a:t>
            </a:r>
            <a:r>
              <a:rPr kumimoji="1" lang="en-US" altLang="zh-TW" dirty="0" smtClean="0"/>
              <a:t>Detail</a:t>
            </a:r>
            <a:r>
              <a:rPr kumimoji="1" lang="zh-TW" altLang="en-US" dirty="0" smtClean="0"/>
              <a:t>欄位可以看到部署此次合約的手續費以及牽涉到的以太幣，</a:t>
            </a:r>
            <a:r>
              <a:rPr kumimoji="1" lang="en-US" altLang="zh-TW" dirty="0" smtClean="0"/>
              <a:t>Data</a:t>
            </a:r>
            <a:r>
              <a:rPr kumimoji="1" lang="zh-TW" altLang="en-US" dirty="0" smtClean="0"/>
              <a:t>欄位則可以看到此合約之</a:t>
            </a:r>
            <a:r>
              <a:rPr kumimoji="1" lang="en-US" altLang="zh-TW" dirty="0" smtClean="0"/>
              <a:t>Bytecode</a:t>
            </a:r>
            <a:r>
              <a:rPr kumimoji="1" lang="zh-TW" altLang="en-US" dirty="0" smtClean="0"/>
              <a:t>。</a:t>
            </a:r>
            <a:endParaRPr kumimoji="1" lang="en-US" altLang="zh-TW" dirty="0" smtClean="0"/>
          </a:p>
          <a:p>
            <a:r>
              <a:rPr kumimoji="1" lang="zh-TW" altLang="en-US" dirty="0" smtClean="0"/>
              <a:t>確認無誤後點下</a:t>
            </a:r>
            <a:r>
              <a:rPr kumimoji="1" lang="en-US" altLang="zh-TW" dirty="0" smtClean="0"/>
              <a:t>Confirm</a:t>
            </a:r>
            <a:r>
              <a:rPr kumimoji="1" lang="zh-TW" altLang="en-US" dirty="0" smtClean="0"/>
              <a:t>則可將合約部署至網路中。</a:t>
            </a:r>
            <a:endParaRPr kumimoji="1" lang="zh-TW" altLang="en-US" dirty="0"/>
          </a:p>
        </p:txBody>
      </p:sp>
      <p:pic>
        <p:nvPicPr>
          <p:cNvPr id="4" name="圖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22894" y="1356967"/>
            <a:ext cx="2981958" cy="4140000"/>
          </a:xfrm>
          <a:prstGeom prst="rect">
            <a:avLst/>
          </a:prstGeom>
        </p:spPr>
      </p:pic>
      <p:pic>
        <p:nvPicPr>
          <p:cNvPr id="5" name="圖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04852" y="1356967"/>
            <a:ext cx="2406667" cy="4140000"/>
          </a:xfrm>
          <a:prstGeom prst="rect">
            <a:avLst/>
          </a:prstGeom>
        </p:spPr>
      </p:pic>
      <p:pic>
        <p:nvPicPr>
          <p:cNvPr id="6" name="圖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83900" y="0"/>
            <a:ext cx="1308100" cy="1206500"/>
          </a:xfrm>
          <a:prstGeom prst="rect">
            <a:avLst/>
          </a:prstGeom>
        </p:spPr>
      </p:pic>
    </p:spTree>
    <p:extLst>
      <p:ext uri="{BB962C8B-B14F-4D97-AF65-F5344CB8AC3E}">
        <p14:creationId xmlns:p14="http://schemas.microsoft.com/office/powerpoint/2010/main" val="33109459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r>
              <a:rPr kumimoji="1" lang="zh-TW" altLang="en-US" dirty="0" smtClean="0"/>
              <a:t>部署後的帳戶狀態</a:t>
            </a:r>
            <a:endParaRPr kumimoji="1" lang="zh-TW" altLang="en-US" dirty="0"/>
          </a:p>
        </p:txBody>
      </p:sp>
      <p:sp>
        <p:nvSpPr>
          <p:cNvPr id="3" name="文字版面配置區 2"/>
          <p:cNvSpPr>
            <a:spLocks noGrp="1"/>
          </p:cNvSpPr>
          <p:nvPr>
            <p:ph type="body" idx="1"/>
          </p:nvPr>
        </p:nvSpPr>
        <p:spPr>
          <a:xfrm>
            <a:off x="415600" y="1536633"/>
            <a:ext cx="6926494" cy="4555200"/>
          </a:xfrm>
        </p:spPr>
        <p:txBody>
          <a:bodyPr/>
          <a:lstStyle/>
          <a:p>
            <a:r>
              <a:rPr kumimoji="1" lang="zh-TW" altLang="en-US" dirty="0" smtClean="0"/>
              <a:t>部署後可以看到執行合約部署的帳戶下方出現了一筆交易紀錄，交易種類為部屬合約，點選這筆交易紀錄則可以至</a:t>
            </a:r>
            <a:r>
              <a:rPr kumimoji="1" lang="en-US" altLang="zh-TW" dirty="0" err="1" smtClean="0"/>
              <a:t>Etherscan</a:t>
            </a:r>
            <a:r>
              <a:rPr kumimoji="1" lang="zh-TW" altLang="en-US" dirty="0" smtClean="0"/>
              <a:t>上面查看交易細節。</a:t>
            </a:r>
            <a:endParaRPr kumimoji="1" lang="zh-TW" altLang="en-US" dirty="0"/>
          </a:p>
        </p:txBody>
      </p:sp>
      <p:pic>
        <p:nvPicPr>
          <p:cNvPr id="4" name="圖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80618" y="0"/>
            <a:ext cx="4069458" cy="6858000"/>
          </a:xfrm>
          <a:prstGeom prst="rect">
            <a:avLst/>
          </a:prstGeom>
        </p:spPr>
      </p:pic>
    </p:spTree>
    <p:extLst>
      <p:ext uri="{BB962C8B-B14F-4D97-AF65-F5344CB8AC3E}">
        <p14:creationId xmlns:p14="http://schemas.microsoft.com/office/powerpoint/2010/main" val="53955396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r>
              <a:rPr kumimoji="1" lang="zh-TW" altLang="en-US" dirty="0" smtClean="0"/>
              <a:t>交易細節</a:t>
            </a:r>
            <a:endParaRPr kumimoji="1" lang="zh-TW" altLang="en-US" dirty="0"/>
          </a:p>
        </p:txBody>
      </p:sp>
      <p:sp>
        <p:nvSpPr>
          <p:cNvPr id="3" name="文字版面配置區 2"/>
          <p:cNvSpPr>
            <a:spLocks noGrp="1"/>
          </p:cNvSpPr>
          <p:nvPr>
            <p:ph type="body" idx="1"/>
          </p:nvPr>
        </p:nvSpPr>
        <p:spPr>
          <a:xfrm>
            <a:off x="415600" y="1536633"/>
            <a:ext cx="3860565" cy="4555200"/>
          </a:xfrm>
        </p:spPr>
        <p:txBody>
          <a:bodyPr/>
          <a:lstStyle/>
          <a:p>
            <a:r>
              <a:rPr kumimoji="1" lang="zh-TW" altLang="en-US" dirty="0" smtClean="0"/>
              <a:t>從</a:t>
            </a:r>
            <a:r>
              <a:rPr kumimoji="1" lang="en-US" altLang="zh-TW" dirty="0" err="1" smtClean="0"/>
              <a:t>MetaMask</a:t>
            </a:r>
            <a:r>
              <a:rPr kumimoji="1" lang="zh-TW" altLang="en-US" dirty="0" smtClean="0"/>
              <a:t>帳戶下方之交易紀錄對應過來之交易細節如圖所示，</a:t>
            </a:r>
            <a:r>
              <a:rPr kumimoji="1" lang="en-US" altLang="zh-TW" dirty="0" smtClean="0"/>
              <a:t>Input</a:t>
            </a:r>
            <a:r>
              <a:rPr kumimoji="1" lang="zh-TW" altLang="en-US" dirty="0" smtClean="0"/>
              <a:t> </a:t>
            </a:r>
            <a:r>
              <a:rPr kumimoji="1" lang="en-US" altLang="zh-TW" dirty="0" smtClean="0"/>
              <a:t>Data</a:t>
            </a:r>
            <a:r>
              <a:rPr kumimoji="1" lang="zh-TW" altLang="en-US" dirty="0" smtClean="0"/>
              <a:t>之欄位為合約之</a:t>
            </a:r>
            <a:r>
              <a:rPr kumimoji="1" lang="en-US" altLang="zh-TW" dirty="0" smtClean="0"/>
              <a:t>Bytecode</a:t>
            </a:r>
            <a:r>
              <a:rPr kumimoji="1" lang="zh-TW" altLang="en-US" dirty="0" smtClean="0"/>
              <a:t>。</a:t>
            </a:r>
            <a:endParaRPr kumimoji="1" lang="en-US" altLang="zh-TW" dirty="0" smtClean="0"/>
          </a:p>
          <a:p>
            <a:endParaRPr kumimoji="1" lang="zh-TW" altLang="en-US" dirty="0"/>
          </a:p>
        </p:txBody>
      </p:sp>
      <p:pic>
        <p:nvPicPr>
          <p:cNvPr id="4" name="圖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20337" y="127203"/>
            <a:ext cx="7287569" cy="6644826"/>
          </a:xfrm>
          <a:prstGeom prst="rect">
            <a:avLst/>
          </a:prstGeom>
        </p:spPr>
      </p:pic>
    </p:spTree>
    <p:extLst>
      <p:ext uri="{BB962C8B-B14F-4D97-AF65-F5344CB8AC3E}">
        <p14:creationId xmlns:p14="http://schemas.microsoft.com/office/powerpoint/2010/main" val="20354904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版面配置區 2"/>
          <p:cNvSpPr>
            <a:spLocks noGrp="1"/>
          </p:cNvSpPr>
          <p:nvPr>
            <p:ph type="body" idx="1"/>
          </p:nvPr>
        </p:nvSpPr>
        <p:spPr>
          <a:xfrm>
            <a:off x="831850" y="4589463"/>
            <a:ext cx="10515600" cy="1901278"/>
          </a:xfrm>
        </p:spPr>
        <p:txBody>
          <a:bodyPr>
            <a:normAutofit/>
          </a:bodyPr>
          <a:lstStyle/>
          <a:p>
            <a:pPr algn="ctr"/>
            <a:r>
              <a:rPr kumimoji="1" lang="en-US" altLang="zh-TW" sz="6000" dirty="0" smtClean="0">
                <a:solidFill>
                  <a:schemeClr val="tx1"/>
                </a:solidFill>
              </a:rPr>
              <a:t>Ganache</a:t>
            </a:r>
          </a:p>
          <a:p>
            <a:pPr algn="ctr"/>
            <a:r>
              <a:rPr kumimoji="1" lang="en-US" altLang="zh-TW" sz="5400" dirty="0" smtClean="0">
                <a:solidFill>
                  <a:schemeClr val="tx1"/>
                </a:solidFill>
              </a:rPr>
              <a:t>GUI</a:t>
            </a:r>
            <a:r>
              <a:rPr kumimoji="1" lang="zh-TW" altLang="en-US" sz="5400" dirty="0" smtClean="0">
                <a:solidFill>
                  <a:schemeClr val="tx1"/>
                </a:solidFill>
              </a:rPr>
              <a:t> </a:t>
            </a:r>
            <a:r>
              <a:rPr kumimoji="1" lang="en-US" altLang="zh-TW" sz="5400" dirty="0" smtClean="0">
                <a:solidFill>
                  <a:schemeClr val="tx1"/>
                </a:solidFill>
              </a:rPr>
              <a:t>&amp;</a:t>
            </a:r>
            <a:r>
              <a:rPr kumimoji="1" lang="zh-TW" altLang="en-US" sz="5400" dirty="0" smtClean="0">
                <a:solidFill>
                  <a:schemeClr val="tx1"/>
                </a:solidFill>
              </a:rPr>
              <a:t> </a:t>
            </a:r>
            <a:r>
              <a:rPr kumimoji="1" lang="en-US" altLang="zh-TW" sz="5400" dirty="0" smtClean="0">
                <a:solidFill>
                  <a:schemeClr val="tx1"/>
                </a:solidFill>
              </a:rPr>
              <a:t>CLI</a:t>
            </a:r>
            <a:endParaRPr kumimoji="1" lang="zh-TW" altLang="en-US" sz="5400" dirty="0">
              <a:solidFill>
                <a:schemeClr val="tx1"/>
              </a:solidFill>
            </a:endParaRPr>
          </a:p>
        </p:txBody>
      </p:sp>
      <p:pic>
        <p:nvPicPr>
          <p:cNvPr id="4" name="圖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83900" y="0"/>
            <a:ext cx="1308100" cy="1206500"/>
          </a:xfrm>
          <a:prstGeom prst="rect">
            <a:avLst/>
          </a:prstGeom>
        </p:spPr>
      </p:pic>
      <p:pic>
        <p:nvPicPr>
          <p:cNvPr id="6" name="圖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30034" y="1286331"/>
            <a:ext cx="2692400" cy="3022600"/>
          </a:xfrm>
          <a:prstGeom prst="rect">
            <a:avLst/>
          </a:prstGeom>
        </p:spPr>
      </p:pic>
      <p:pic>
        <p:nvPicPr>
          <p:cNvPr id="2" name="圖片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44087" y="1058389"/>
            <a:ext cx="3294193" cy="3478484"/>
          </a:xfrm>
          <a:prstGeom prst="rect">
            <a:avLst/>
          </a:prstGeom>
        </p:spPr>
      </p:pic>
    </p:spTree>
    <p:extLst>
      <p:ext uri="{BB962C8B-B14F-4D97-AF65-F5344CB8AC3E}">
        <p14:creationId xmlns:p14="http://schemas.microsoft.com/office/powerpoint/2010/main" val="133066494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en-US" altLang="zh-TW" dirty="0" smtClean="0"/>
              <a:t>Outline</a:t>
            </a:r>
            <a:endParaRPr kumimoji="1" lang="zh-TW" altLang="en-US" dirty="0"/>
          </a:p>
        </p:txBody>
      </p:sp>
      <p:sp>
        <p:nvSpPr>
          <p:cNvPr id="3" name="內容版面配置區 2"/>
          <p:cNvSpPr>
            <a:spLocks noGrp="1"/>
          </p:cNvSpPr>
          <p:nvPr>
            <p:ph idx="1"/>
          </p:nvPr>
        </p:nvSpPr>
        <p:spPr>
          <a:xfrm>
            <a:off x="838200" y="1825625"/>
            <a:ext cx="4992974" cy="4351338"/>
          </a:xfrm>
        </p:spPr>
        <p:txBody>
          <a:bodyPr/>
          <a:lstStyle/>
          <a:p>
            <a:r>
              <a:rPr kumimoji="1" lang="en-US" altLang="zh-TW" sz="3200" dirty="0" err="1" smtClean="0"/>
              <a:t>Metamask</a:t>
            </a:r>
            <a:endParaRPr kumimoji="1" lang="en-US" altLang="zh-TW" sz="3200" dirty="0" smtClean="0"/>
          </a:p>
          <a:p>
            <a:pPr lvl="1"/>
            <a:r>
              <a:rPr kumimoji="1" lang="zh-TW" altLang="en-US" sz="2800" dirty="0" smtClean="0"/>
              <a:t>安裝及建立帳戶</a:t>
            </a:r>
            <a:endParaRPr kumimoji="1" lang="en-US" altLang="zh-TW" sz="2800" dirty="0" smtClean="0"/>
          </a:p>
          <a:p>
            <a:pPr lvl="1"/>
            <a:r>
              <a:rPr kumimoji="1" lang="zh-TW" altLang="en-US" sz="2800" dirty="0" smtClean="0"/>
              <a:t>帳戶介面介紹</a:t>
            </a:r>
            <a:endParaRPr kumimoji="1" lang="en-US" altLang="zh-TW" sz="2800" dirty="0"/>
          </a:p>
          <a:p>
            <a:pPr lvl="1"/>
            <a:r>
              <a:rPr kumimoji="1" lang="zh-TW" altLang="en-US" sz="2800" dirty="0" smtClean="0"/>
              <a:t>取得以太幣</a:t>
            </a:r>
            <a:endParaRPr kumimoji="1" lang="en-US" altLang="zh-TW" sz="2800" dirty="0" smtClean="0"/>
          </a:p>
          <a:p>
            <a:pPr lvl="1"/>
            <a:r>
              <a:rPr kumimoji="1" lang="zh-TW" altLang="en-US" sz="2800" dirty="0" smtClean="0"/>
              <a:t>部署合約及查看交易</a:t>
            </a:r>
            <a:endParaRPr kumimoji="1" lang="zh-TW" altLang="en-US" sz="2800" dirty="0"/>
          </a:p>
        </p:txBody>
      </p:sp>
      <p:sp>
        <p:nvSpPr>
          <p:cNvPr id="4" name="內容版面配置區 2"/>
          <p:cNvSpPr txBox="1">
            <a:spLocks/>
          </p:cNvSpPr>
          <p:nvPr/>
        </p:nvSpPr>
        <p:spPr>
          <a:xfrm>
            <a:off x="5831173" y="1825625"/>
            <a:ext cx="5966085"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kumimoji="1" lang="en-US" altLang="zh-TW" sz="3200" dirty="0" smtClean="0"/>
              <a:t>Ganache</a:t>
            </a:r>
          </a:p>
          <a:p>
            <a:pPr lvl="1"/>
            <a:r>
              <a:rPr kumimoji="1" lang="zh-TW" altLang="en-US" sz="2800" dirty="0" smtClean="0"/>
              <a:t>系統需求及安裝</a:t>
            </a:r>
            <a:endParaRPr kumimoji="1" lang="en-US" altLang="zh-TW" sz="2800" dirty="0" smtClean="0"/>
          </a:p>
          <a:p>
            <a:pPr lvl="1"/>
            <a:r>
              <a:rPr kumimoji="1" lang="en-US" altLang="zh-TW" sz="2800" dirty="0" smtClean="0"/>
              <a:t>GUI</a:t>
            </a:r>
            <a:r>
              <a:rPr kumimoji="1" lang="zh-TW" altLang="en-US" sz="2800" dirty="0" smtClean="0"/>
              <a:t>版本介面介紹</a:t>
            </a:r>
            <a:endParaRPr kumimoji="1" lang="en-US" altLang="zh-TW" sz="2800" dirty="0" smtClean="0"/>
          </a:p>
          <a:p>
            <a:pPr lvl="1"/>
            <a:r>
              <a:rPr kumimoji="1" lang="en-US" altLang="zh-TW" sz="2800" dirty="0" smtClean="0"/>
              <a:t>CLI</a:t>
            </a:r>
            <a:r>
              <a:rPr kumimoji="1" lang="zh-TW" altLang="en-US" sz="2800" dirty="0" smtClean="0"/>
              <a:t>版本指令介紹</a:t>
            </a:r>
            <a:endParaRPr kumimoji="1" lang="en-US" altLang="zh-TW" sz="2800" dirty="0" smtClean="0"/>
          </a:p>
          <a:p>
            <a:pPr lvl="1"/>
            <a:r>
              <a:rPr kumimoji="1" lang="zh-TW" altLang="en-US" sz="2800" dirty="0" smtClean="0"/>
              <a:t>*將</a:t>
            </a:r>
            <a:r>
              <a:rPr kumimoji="1" lang="en-US" altLang="zh-TW" sz="2800" dirty="0" smtClean="0"/>
              <a:t>Ganache</a:t>
            </a:r>
            <a:r>
              <a:rPr kumimoji="1" lang="zh-TW" altLang="en-US" sz="2800" dirty="0" smtClean="0"/>
              <a:t>與</a:t>
            </a:r>
            <a:r>
              <a:rPr kumimoji="1" lang="en-US" altLang="zh-TW" sz="2800" dirty="0" err="1" smtClean="0"/>
              <a:t>Metamask</a:t>
            </a:r>
            <a:r>
              <a:rPr kumimoji="1" lang="zh-TW" altLang="en-US" sz="2800" dirty="0" smtClean="0"/>
              <a:t>連接*</a:t>
            </a:r>
            <a:endParaRPr kumimoji="1" lang="en-US" altLang="zh-TW" sz="2800" dirty="0" smtClean="0"/>
          </a:p>
          <a:p>
            <a:pPr lvl="1"/>
            <a:endParaRPr kumimoji="1" lang="en-US" altLang="zh-TW" dirty="0" smtClean="0"/>
          </a:p>
        </p:txBody>
      </p:sp>
      <p:pic>
        <p:nvPicPr>
          <p:cNvPr id="5" name="圖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83900" y="0"/>
            <a:ext cx="1308100" cy="1206500"/>
          </a:xfrm>
          <a:prstGeom prst="rect">
            <a:avLst/>
          </a:prstGeom>
        </p:spPr>
      </p:pic>
    </p:spTree>
    <p:extLst>
      <p:ext uri="{BB962C8B-B14F-4D97-AF65-F5344CB8AC3E}">
        <p14:creationId xmlns:p14="http://schemas.microsoft.com/office/powerpoint/2010/main" val="189643743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r>
              <a:rPr kumimoji="1" lang="en-US" altLang="zh-TW" dirty="0" smtClean="0"/>
              <a:t>Ganache</a:t>
            </a:r>
            <a:r>
              <a:rPr kumimoji="1" lang="zh-TW" altLang="en-US" dirty="0" smtClean="0"/>
              <a:t>介紹及安裝</a:t>
            </a:r>
            <a:endParaRPr kumimoji="1" lang="zh-TW" altLang="en-US" dirty="0"/>
          </a:p>
        </p:txBody>
      </p:sp>
      <p:sp>
        <p:nvSpPr>
          <p:cNvPr id="3" name="文字版面配置區 2"/>
          <p:cNvSpPr>
            <a:spLocks noGrp="1"/>
          </p:cNvSpPr>
          <p:nvPr>
            <p:ph type="body" idx="1"/>
          </p:nvPr>
        </p:nvSpPr>
        <p:spPr>
          <a:xfrm>
            <a:off x="0" y="1536632"/>
            <a:ext cx="11360800" cy="4909137"/>
          </a:xfrm>
        </p:spPr>
        <p:txBody>
          <a:bodyPr>
            <a:normAutofit/>
          </a:bodyPr>
          <a:lstStyle/>
          <a:p>
            <a:pPr marL="1066785" indent="-457200">
              <a:buFont typeface="Wingdings" charset="2"/>
              <a:buChar char="l"/>
            </a:pPr>
            <a:r>
              <a:rPr kumimoji="1" lang="zh-TW" altLang="en-US" sz="3200" dirty="0" smtClean="0"/>
              <a:t>節點</a:t>
            </a:r>
            <a:r>
              <a:rPr kumimoji="1" lang="zh-TW" altLang="en-US" sz="3200" dirty="0"/>
              <a:t>模擬程式</a:t>
            </a:r>
            <a:endParaRPr kumimoji="1" lang="en-US" altLang="zh-TW" sz="3200" dirty="0"/>
          </a:p>
          <a:p>
            <a:pPr marL="1066785" indent="-457200">
              <a:buFont typeface="Wingdings" charset="2"/>
              <a:buChar char="l"/>
            </a:pPr>
            <a:r>
              <a:rPr kumimoji="1" lang="zh-TW" altLang="en-US" sz="3200" dirty="0"/>
              <a:t>分為：</a:t>
            </a:r>
            <a:endParaRPr kumimoji="1" lang="en-US" altLang="zh-TW" sz="3200" dirty="0"/>
          </a:p>
          <a:p>
            <a:pPr marL="1562070" lvl="1" indent="-457200">
              <a:buFont typeface="Wingdings" charset="2"/>
              <a:buChar char="l"/>
            </a:pPr>
            <a:r>
              <a:rPr kumimoji="1" lang="en-US" altLang="zh-TW" sz="2800" dirty="0"/>
              <a:t>GUI</a:t>
            </a:r>
            <a:r>
              <a:rPr kumimoji="1" lang="zh-TW" altLang="en-US" sz="2800" dirty="0" smtClean="0"/>
              <a:t>版本</a:t>
            </a:r>
            <a:endParaRPr kumimoji="1" lang="en-US" altLang="zh-TW" sz="2800" dirty="0" smtClean="0"/>
          </a:p>
          <a:p>
            <a:pPr marL="2171654" lvl="2" indent="-457200">
              <a:buFont typeface="Wingdings" charset="2"/>
              <a:buChar char="l"/>
            </a:pPr>
            <a:r>
              <a:rPr kumimoji="1" lang="en-US" altLang="zh-TW" sz="2400" dirty="0" smtClean="0">
                <a:hlinkClick r:id="rId2"/>
              </a:rPr>
              <a:t>https</a:t>
            </a:r>
            <a:r>
              <a:rPr kumimoji="1" lang="en-US" altLang="zh-TW" sz="2400" dirty="0">
                <a:hlinkClick r:id="rId2"/>
              </a:rPr>
              <a:t>://</a:t>
            </a:r>
            <a:r>
              <a:rPr kumimoji="1" lang="en-US" altLang="zh-TW" sz="2400" dirty="0" smtClean="0">
                <a:hlinkClick r:id="rId2"/>
              </a:rPr>
              <a:t>github.com/trufflesuite/ganache/releases</a:t>
            </a:r>
            <a:endParaRPr kumimoji="1" lang="en-US" altLang="zh-TW" sz="2400" dirty="0"/>
          </a:p>
          <a:p>
            <a:pPr marL="1562070" lvl="1" indent="-457200">
              <a:buFont typeface="Wingdings" charset="2"/>
              <a:buChar char="l"/>
            </a:pPr>
            <a:r>
              <a:rPr kumimoji="1" lang="en-US" altLang="zh-TW" sz="2800" dirty="0"/>
              <a:t>CLI</a:t>
            </a:r>
            <a:r>
              <a:rPr kumimoji="1" lang="zh-TW" altLang="en-US" sz="2800" dirty="0" smtClean="0"/>
              <a:t>版本</a:t>
            </a:r>
            <a:r>
              <a:rPr kumimoji="1" lang="en-US" altLang="zh-TW" sz="2800" dirty="0" smtClean="0"/>
              <a:t>(</a:t>
            </a:r>
            <a:r>
              <a:rPr kumimoji="1" lang="zh-TW" altLang="en-US" sz="2800" dirty="0"/>
              <a:t>前身為</a:t>
            </a:r>
            <a:r>
              <a:rPr kumimoji="1" lang="en-US" altLang="zh-TW" sz="2800" dirty="0" err="1" smtClean="0"/>
              <a:t>testrpc</a:t>
            </a:r>
            <a:r>
              <a:rPr kumimoji="1" lang="en-US" altLang="zh-TW" sz="2800" dirty="0" smtClean="0"/>
              <a:t>)</a:t>
            </a:r>
          </a:p>
          <a:p>
            <a:pPr marL="2171654" lvl="2" indent="-457200">
              <a:buFont typeface="Wingdings" charset="2"/>
              <a:buChar char="l"/>
            </a:pPr>
            <a:r>
              <a:rPr kumimoji="1" lang="en-US" altLang="zh-TW" sz="2400" dirty="0" err="1" smtClean="0"/>
              <a:t>node.js</a:t>
            </a:r>
            <a:r>
              <a:rPr kumimoji="1" lang="zh-TW" altLang="en-US" sz="2400" dirty="0" smtClean="0"/>
              <a:t> </a:t>
            </a:r>
            <a:r>
              <a:rPr kumimoji="1" lang="en-US" altLang="zh-TW" sz="2400" dirty="0" smtClean="0"/>
              <a:t>&gt;=</a:t>
            </a:r>
            <a:r>
              <a:rPr kumimoji="1" lang="zh-TW" altLang="en-US" sz="2400" dirty="0" smtClean="0"/>
              <a:t> </a:t>
            </a:r>
            <a:r>
              <a:rPr kumimoji="1" lang="en-US" altLang="zh-TW" sz="2400" dirty="0" smtClean="0"/>
              <a:t>v6.11.5</a:t>
            </a:r>
          </a:p>
          <a:p>
            <a:pPr marL="2171654" lvl="2" indent="-457200">
              <a:buFont typeface="Wingdings" charset="2"/>
              <a:buChar char="l"/>
            </a:pPr>
            <a:r>
              <a:rPr lang="en-US" altLang="zh-TW" sz="2400" dirty="0" err="1" smtClean="0"/>
              <a:t>npm</a:t>
            </a:r>
            <a:r>
              <a:rPr lang="en-US" altLang="zh-TW" sz="2400" dirty="0" smtClean="0"/>
              <a:t> </a:t>
            </a:r>
            <a:r>
              <a:rPr lang="en-US" altLang="zh-TW" sz="2400" dirty="0"/>
              <a:t>install -g </a:t>
            </a:r>
            <a:r>
              <a:rPr lang="en-US" altLang="zh-TW" sz="2400" dirty="0" smtClean="0"/>
              <a:t>ganache-cli</a:t>
            </a:r>
          </a:p>
        </p:txBody>
      </p:sp>
      <p:pic>
        <p:nvPicPr>
          <p:cNvPr id="4" name="圖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83900" y="0"/>
            <a:ext cx="1308100" cy="1206500"/>
          </a:xfrm>
          <a:prstGeom prst="rect">
            <a:avLst/>
          </a:prstGeom>
        </p:spPr>
      </p:pic>
    </p:spTree>
    <p:extLst>
      <p:ext uri="{BB962C8B-B14F-4D97-AF65-F5344CB8AC3E}">
        <p14:creationId xmlns:p14="http://schemas.microsoft.com/office/powerpoint/2010/main" val="137499214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r>
              <a:rPr kumimoji="1" lang="en-US" altLang="zh-TW" dirty="0" smtClean="0"/>
              <a:t>Ganache</a:t>
            </a:r>
            <a:r>
              <a:rPr kumimoji="1" lang="zh-TW" altLang="en-US" dirty="0" smtClean="0"/>
              <a:t>之特色</a:t>
            </a:r>
            <a:endParaRPr kumimoji="1" lang="zh-TW" altLang="en-US" dirty="0"/>
          </a:p>
        </p:txBody>
      </p:sp>
      <p:sp>
        <p:nvSpPr>
          <p:cNvPr id="3" name="文字版面配置區 2"/>
          <p:cNvSpPr>
            <a:spLocks noGrp="1"/>
          </p:cNvSpPr>
          <p:nvPr>
            <p:ph type="body" idx="1"/>
          </p:nvPr>
        </p:nvSpPr>
        <p:spPr>
          <a:xfrm>
            <a:off x="415600" y="1401722"/>
            <a:ext cx="11360800" cy="5321368"/>
          </a:xfrm>
        </p:spPr>
        <p:txBody>
          <a:bodyPr>
            <a:normAutofit lnSpcReduction="10000"/>
          </a:bodyPr>
          <a:lstStyle/>
          <a:p>
            <a:pPr>
              <a:lnSpc>
                <a:spcPct val="100000"/>
              </a:lnSpc>
              <a:buFont typeface="Wingdings" charset="2"/>
              <a:buChar char="l"/>
            </a:pPr>
            <a:r>
              <a:rPr kumimoji="1" lang="zh-TW" altLang="en-US" sz="3200" dirty="0" smtClean="0"/>
              <a:t>節點模擬</a:t>
            </a:r>
            <a:endParaRPr kumimoji="1" lang="en-US" altLang="zh-TW" sz="3200" dirty="0" smtClean="0"/>
          </a:p>
          <a:p>
            <a:pPr lvl="1">
              <a:lnSpc>
                <a:spcPct val="100000"/>
              </a:lnSpc>
              <a:spcBef>
                <a:spcPts val="0"/>
              </a:spcBef>
              <a:buFont typeface="Wingdings" charset="2"/>
              <a:buChar char="l"/>
            </a:pPr>
            <a:r>
              <a:rPr kumimoji="1" lang="en-US" altLang="zh-TW" sz="2800" dirty="0" smtClean="0"/>
              <a:t>—</a:t>
            </a:r>
            <a:r>
              <a:rPr kumimoji="1" lang="zh-TW" altLang="en-US" sz="2800" dirty="0" smtClean="0"/>
              <a:t> 輕量化的節點軟體</a:t>
            </a:r>
            <a:endParaRPr kumimoji="1" lang="en-US" altLang="zh-TW" sz="2800" dirty="0" smtClean="0"/>
          </a:p>
          <a:p>
            <a:pPr lvl="1">
              <a:lnSpc>
                <a:spcPct val="100000"/>
              </a:lnSpc>
              <a:spcBef>
                <a:spcPts val="0"/>
              </a:spcBef>
              <a:buFont typeface="Wingdings" charset="2"/>
              <a:buChar char="l"/>
            </a:pPr>
            <a:endParaRPr kumimoji="1" lang="en-US" altLang="zh-TW" sz="2800" dirty="0" smtClean="0"/>
          </a:p>
          <a:p>
            <a:pPr>
              <a:lnSpc>
                <a:spcPct val="100000"/>
              </a:lnSpc>
              <a:buFont typeface="Wingdings" charset="2"/>
              <a:buChar char="l"/>
            </a:pPr>
            <a:r>
              <a:rPr kumimoji="1" lang="zh-TW" altLang="en-US" sz="3200" dirty="0" smtClean="0"/>
              <a:t>模擬</a:t>
            </a:r>
            <a:r>
              <a:rPr kumimoji="1" lang="en-US" altLang="zh-TW" sz="3200" dirty="0" smtClean="0"/>
              <a:t>mnemonic</a:t>
            </a:r>
            <a:r>
              <a:rPr kumimoji="1" lang="zh-TW" altLang="en-US" sz="3200" dirty="0" smtClean="0"/>
              <a:t>產生帳戶之方式</a:t>
            </a:r>
            <a:endParaRPr kumimoji="1" lang="en-US" altLang="zh-TW" sz="3200" dirty="0" smtClean="0"/>
          </a:p>
          <a:p>
            <a:pPr lvl="1">
              <a:lnSpc>
                <a:spcPct val="100000"/>
              </a:lnSpc>
              <a:spcBef>
                <a:spcPts val="0"/>
              </a:spcBef>
              <a:buFont typeface="Wingdings" charset="2"/>
              <a:buChar char="l"/>
            </a:pPr>
            <a:r>
              <a:rPr kumimoji="1" lang="en-US" altLang="zh-TW" sz="2800" dirty="0" smtClean="0"/>
              <a:t>—</a:t>
            </a:r>
            <a:r>
              <a:rPr kumimoji="1" lang="zh-TW" altLang="en-US" sz="2800" dirty="0" smtClean="0"/>
              <a:t> 便於管理帳戶</a:t>
            </a:r>
            <a:endParaRPr kumimoji="1" lang="en-US" altLang="zh-TW" sz="2800" dirty="0" smtClean="0"/>
          </a:p>
          <a:p>
            <a:pPr lvl="1">
              <a:lnSpc>
                <a:spcPct val="100000"/>
              </a:lnSpc>
              <a:spcBef>
                <a:spcPts val="0"/>
              </a:spcBef>
              <a:buFont typeface="Wingdings" charset="2"/>
              <a:buChar char="l"/>
            </a:pPr>
            <a:endParaRPr kumimoji="1" lang="en-US" altLang="zh-TW" sz="2800" dirty="0" smtClean="0"/>
          </a:p>
          <a:p>
            <a:pPr>
              <a:lnSpc>
                <a:spcPct val="100000"/>
              </a:lnSpc>
              <a:buFont typeface="Wingdings" charset="2"/>
              <a:buChar char="l"/>
            </a:pPr>
            <a:r>
              <a:rPr kumimoji="1" lang="zh-TW" altLang="en-US" sz="3200" dirty="0" smtClean="0"/>
              <a:t>產生區塊的機制設定</a:t>
            </a:r>
            <a:endParaRPr kumimoji="1" lang="en-US" altLang="zh-TW" sz="3200" dirty="0" smtClean="0"/>
          </a:p>
          <a:p>
            <a:pPr lvl="1">
              <a:lnSpc>
                <a:spcPct val="100000"/>
              </a:lnSpc>
              <a:spcBef>
                <a:spcPts val="0"/>
              </a:spcBef>
              <a:buFont typeface="Wingdings" charset="2"/>
              <a:buChar char="l"/>
            </a:pPr>
            <a:r>
              <a:rPr kumimoji="1" lang="en-US" altLang="zh-TW" sz="2800" dirty="0" smtClean="0"/>
              <a:t>—</a:t>
            </a:r>
            <a:r>
              <a:rPr kumimoji="1" lang="zh-TW" altLang="en-US" sz="2800" dirty="0" smtClean="0"/>
              <a:t> 發送一筆交易產生一個區塊</a:t>
            </a:r>
            <a:endParaRPr kumimoji="1" lang="en-US" altLang="zh-TW" sz="2800" dirty="0" smtClean="0"/>
          </a:p>
          <a:p>
            <a:pPr lvl="1">
              <a:lnSpc>
                <a:spcPct val="100000"/>
              </a:lnSpc>
              <a:spcBef>
                <a:spcPts val="0"/>
              </a:spcBef>
              <a:buFont typeface="Wingdings" charset="2"/>
              <a:buChar char="l"/>
            </a:pPr>
            <a:r>
              <a:rPr kumimoji="1" lang="en-US" altLang="zh-TW" sz="2800" dirty="0" smtClean="0"/>
              <a:t>—</a:t>
            </a:r>
            <a:r>
              <a:rPr kumimoji="1" lang="zh-TW" altLang="en-US" sz="2800" dirty="0" smtClean="0"/>
              <a:t> 定期產生區塊</a:t>
            </a:r>
            <a:r>
              <a:rPr kumimoji="1" lang="en-US" altLang="zh-TW" sz="2800" dirty="0" smtClean="0"/>
              <a:t>(</a:t>
            </a:r>
            <a:r>
              <a:rPr kumimoji="1" lang="zh-TW" altLang="en-US" sz="2800" dirty="0" smtClean="0"/>
              <a:t>類似</a:t>
            </a:r>
            <a:r>
              <a:rPr kumimoji="1" lang="en-US" altLang="zh-TW" sz="2800" dirty="0" err="1" smtClean="0"/>
              <a:t>PoA</a:t>
            </a:r>
            <a:r>
              <a:rPr kumimoji="1" lang="zh-TW" altLang="en-US" sz="2800" dirty="0" smtClean="0"/>
              <a:t>共識機制</a:t>
            </a:r>
            <a:r>
              <a:rPr kumimoji="1" lang="en-US" altLang="zh-TW" sz="2800" dirty="0" smtClean="0"/>
              <a:t>)</a:t>
            </a:r>
          </a:p>
          <a:p>
            <a:pPr lvl="1">
              <a:lnSpc>
                <a:spcPct val="100000"/>
              </a:lnSpc>
              <a:spcBef>
                <a:spcPts val="0"/>
              </a:spcBef>
              <a:buFont typeface="Wingdings" charset="2"/>
              <a:buChar char="l"/>
            </a:pPr>
            <a:endParaRPr kumimoji="1" lang="en-US" altLang="zh-TW" sz="2800" dirty="0" smtClean="0"/>
          </a:p>
          <a:p>
            <a:pPr>
              <a:lnSpc>
                <a:spcPct val="100000"/>
              </a:lnSpc>
              <a:buFont typeface="Wingdings" charset="2"/>
              <a:buChar char="l"/>
            </a:pPr>
            <a:r>
              <a:rPr kumimoji="1" lang="zh-TW" altLang="en-US" sz="3200" dirty="0" smtClean="0"/>
              <a:t>內建 </a:t>
            </a:r>
            <a:r>
              <a:rPr kumimoji="1" lang="en-US" altLang="zh-TW" sz="3200" dirty="0" smtClean="0"/>
              <a:t>Explorer</a:t>
            </a:r>
            <a:r>
              <a:rPr kumimoji="1" lang="zh-TW" altLang="en-US" sz="3200" dirty="0" smtClean="0"/>
              <a:t> 工具</a:t>
            </a:r>
            <a:endParaRPr kumimoji="1" lang="en-US" altLang="zh-TW" sz="3200" dirty="0" smtClean="0"/>
          </a:p>
          <a:p>
            <a:pPr lvl="1">
              <a:lnSpc>
                <a:spcPct val="100000"/>
              </a:lnSpc>
              <a:spcBef>
                <a:spcPts val="0"/>
              </a:spcBef>
              <a:buFont typeface="Wingdings" charset="2"/>
              <a:buChar char="l"/>
            </a:pPr>
            <a:r>
              <a:rPr kumimoji="1" lang="en-US" altLang="zh-TW" sz="2800" dirty="0" smtClean="0"/>
              <a:t>—</a:t>
            </a:r>
            <a:r>
              <a:rPr kumimoji="1" lang="zh-TW" altLang="en-US" sz="2800" dirty="0" smtClean="0"/>
              <a:t> 便於追蹤交易及區塊</a:t>
            </a:r>
            <a:endParaRPr kumimoji="1" lang="en-US" altLang="zh-TW" sz="2800" dirty="0" smtClean="0"/>
          </a:p>
          <a:p>
            <a:pPr>
              <a:lnSpc>
                <a:spcPct val="100000"/>
              </a:lnSpc>
              <a:buFont typeface="Wingdings" charset="2"/>
              <a:buChar char="l"/>
            </a:pPr>
            <a:endParaRPr kumimoji="1" lang="en-US" altLang="zh-TW" dirty="0" smtClean="0"/>
          </a:p>
          <a:p>
            <a:pPr>
              <a:lnSpc>
                <a:spcPct val="100000"/>
              </a:lnSpc>
              <a:buFont typeface="Wingdings" charset="2"/>
              <a:buChar char="l"/>
            </a:pPr>
            <a:endParaRPr kumimoji="1" lang="zh-TW" altLang="en-US" dirty="0"/>
          </a:p>
        </p:txBody>
      </p:sp>
      <p:pic>
        <p:nvPicPr>
          <p:cNvPr id="4" name="圖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83900" y="0"/>
            <a:ext cx="1308100" cy="1206500"/>
          </a:xfrm>
          <a:prstGeom prst="rect">
            <a:avLst/>
          </a:prstGeom>
        </p:spPr>
      </p:pic>
    </p:spTree>
    <p:extLst>
      <p:ext uri="{BB962C8B-B14F-4D97-AF65-F5344CB8AC3E}">
        <p14:creationId xmlns:p14="http://schemas.microsoft.com/office/powerpoint/2010/main" val="51380066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版面配置區 2"/>
          <p:cNvSpPr>
            <a:spLocks noGrp="1"/>
          </p:cNvSpPr>
          <p:nvPr>
            <p:ph type="body" idx="1"/>
          </p:nvPr>
        </p:nvSpPr>
        <p:spPr/>
        <p:txBody>
          <a:bodyPr>
            <a:normAutofit/>
          </a:bodyPr>
          <a:lstStyle/>
          <a:p>
            <a:pPr algn="ctr"/>
            <a:r>
              <a:rPr kumimoji="1" lang="en-US" altLang="zh-TW" sz="6000" dirty="0">
                <a:solidFill>
                  <a:schemeClr val="tx1"/>
                </a:solidFill>
              </a:rPr>
              <a:t>Ganache</a:t>
            </a:r>
            <a:r>
              <a:rPr kumimoji="1" lang="zh-TW" altLang="en-US" sz="6000" dirty="0">
                <a:solidFill>
                  <a:schemeClr val="tx1"/>
                </a:solidFill>
              </a:rPr>
              <a:t> </a:t>
            </a:r>
            <a:r>
              <a:rPr kumimoji="1" lang="en-US" altLang="zh-TW" sz="6000" dirty="0">
                <a:solidFill>
                  <a:schemeClr val="tx1"/>
                </a:solidFill>
              </a:rPr>
              <a:t>GUI</a:t>
            </a:r>
            <a:endParaRPr kumimoji="1" lang="zh-TW" altLang="en-US" sz="6000" dirty="0">
              <a:solidFill>
                <a:schemeClr val="tx1"/>
              </a:solidFill>
            </a:endParaRPr>
          </a:p>
        </p:txBody>
      </p:sp>
      <p:pic>
        <p:nvPicPr>
          <p:cNvPr id="4" name="圖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83900" y="0"/>
            <a:ext cx="1308100" cy="1206500"/>
          </a:xfrm>
          <a:prstGeom prst="rect">
            <a:avLst/>
          </a:prstGeom>
        </p:spPr>
      </p:pic>
      <p:pic>
        <p:nvPicPr>
          <p:cNvPr id="5" name="圖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43450" y="1206500"/>
            <a:ext cx="2692400" cy="3022600"/>
          </a:xfrm>
          <a:prstGeom prst="rect">
            <a:avLst/>
          </a:prstGeom>
        </p:spPr>
      </p:pic>
    </p:spTree>
    <p:extLst>
      <p:ext uri="{BB962C8B-B14F-4D97-AF65-F5344CB8AC3E}">
        <p14:creationId xmlns:p14="http://schemas.microsoft.com/office/powerpoint/2010/main" val="81339178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r>
              <a:rPr kumimoji="1" lang="en-US" altLang="zh-TW" dirty="0" smtClean="0"/>
              <a:t>Ganache - GUI</a:t>
            </a:r>
            <a:endParaRPr kumimoji="1" lang="zh-TW" altLang="en-US" dirty="0"/>
          </a:p>
        </p:txBody>
      </p:sp>
      <p:sp>
        <p:nvSpPr>
          <p:cNvPr id="3" name="文字版面配置區 2"/>
          <p:cNvSpPr>
            <a:spLocks noGrp="1"/>
          </p:cNvSpPr>
          <p:nvPr>
            <p:ph type="body" idx="1"/>
          </p:nvPr>
        </p:nvSpPr>
        <p:spPr/>
        <p:txBody>
          <a:bodyPr/>
          <a:lstStyle/>
          <a:p>
            <a:endParaRPr kumimoji="1" lang="zh-TW" altLang="en-US"/>
          </a:p>
        </p:txBody>
      </p:sp>
      <p:pic>
        <p:nvPicPr>
          <p:cNvPr id="4" name="圖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83900" y="0"/>
            <a:ext cx="1308100" cy="1206500"/>
          </a:xfrm>
          <a:prstGeom prst="rect">
            <a:avLst/>
          </a:prstGeom>
        </p:spPr>
      </p:pic>
      <p:pic>
        <p:nvPicPr>
          <p:cNvPr id="5" name="圖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0883900" cy="6802438"/>
          </a:xfrm>
          <a:prstGeom prst="rect">
            <a:avLst/>
          </a:prstGeom>
        </p:spPr>
      </p:pic>
    </p:spTree>
    <p:extLst>
      <p:ext uri="{BB962C8B-B14F-4D97-AF65-F5344CB8AC3E}">
        <p14:creationId xmlns:p14="http://schemas.microsoft.com/office/powerpoint/2010/main" val="108948636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endParaRPr kumimoji="1" lang="zh-TW" altLang="en-US"/>
          </a:p>
        </p:txBody>
      </p:sp>
      <p:sp>
        <p:nvSpPr>
          <p:cNvPr id="3" name="文字版面配置區 2"/>
          <p:cNvSpPr>
            <a:spLocks noGrp="1"/>
          </p:cNvSpPr>
          <p:nvPr>
            <p:ph type="body" idx="1"/>
          </p:nvPr>
        </p:nvSpPr>
        <p:spPr/>
        <p:txBody>
          <a:bodyPr/>
          <a:lstStyle/>
          <a:p>
            <a:endParaRPr kumimoji="1" lang="zh-TW" altLang="en-US"/>
          </a:p>
        </p:txBody>
      </p:sp>
      <p:pic>
        <p:nvPicPr>
          <p:cNvPr id="4" name="圖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0883900" cy="6802438"/>
          </a:xfrm>
          <a:prstGeom prst="rect">
            <a:avLst/>
          </a:prstGeom>
        </p:spPr>
      </p:pic>
      <p:pic>
        <p:nvPicPr>
          <p:cNvPr id="5" name="圖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83900" y="0"/>
            <a:ext cx="1308100" cy="1206500"/>
          </a:xfrm>
          <a:prstGeom prst="rect">
            <a:avLst/>
          </a:prstGeom>
        </p:spPr>
      </p:pic>
    </p:spTree>
    <p:extLst>
      <p:ext uri="{BB962C8B-B14F-4D97-AF65-F5344CB8AC3E}">
        <p14:creationId xmlns:p14="http://schemas.microsoft.com/office/powerpoint/2010/main" val="29000300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endParaRPr kumimoji="1" lang="zh-TW" altLang="en-US"/>
          </a:p>
        </p:txBody>
      </p:sp>
      <p:sp>
        <p:nvSpPr>
          <p:cNvPr id="3" name="文字版面配置區 2"/>
          <p:cNvSpPr>
            <a:spLocks noGrp="1"/>
          </p:cNvSpPr>
          <p:nvPr>
            <p:ph type="body" idx="1"/>
          </p:nvPr>
        </p:nvSpPr>
        <p:spPr/>
        <p:txBody>
          <a:bodyPr/>
          <a:lstStyle/>
          <a:p>
            <a:endParaRPr kumimoji="1" lang="zh-TW" altLang="en-US"/>
          </a:p>
        </p:txBody>
      </p:sp>
      <p:pic>
        <p:nvPicPr>
          <p:cNvPr id="4" name="圖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0883900" cy="6802438"/>
          </a:xfrm>
          <a:prstGeom prst="rect">
            <a:avLst/>
          </a:prstGeom>
        </p:spPr>
      </p:pic>
      <p:pic>
        <p:nvPicPr>
          <p:cNvPr id="5" name="圖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83900" y="0"/>
            <a:ext cx="1308100" cy="1206500"/>
          </a:xfrm>
          <a:prstGeom prst="rect">
            <a:avLst/>
          </a:prstGeom>
        </p:spPr>
      </p:pic>
    </p:spTree>
    <p:extLst>
      <p:ext uri="{BB962C8B-B14F-4D97-AF65-F5344CB8AC3E}">
        <p14:creationId xmlns:p14="http://schemas.microsoft.com/office/powerpoint/2010/main" val="3480273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endParaRPr kumimoji="1" lang="zh-TW" altLang="en-US"/>
          </a:p>
        </p:txBody>
      </p:sp>
      <p:sp>
        <p:nvSpPr>
          <p:cNvPr id="3" name="文字版面配置區 2"/>
          <p:cNvSpPr>
            <a:spLocks noGrp="1"/>
          </p:cNvSpPr>
          <p:nvPr>
            <p:ph type="body" idx="1"/>
          </p:nvPr>
        </p:nvSpPr>
        <p:spPr/>
        <p:txBody>
          <a:bodyPr/>
          <a:lstStyle/>
          <a:p>
            <a:endParaRPr kumimoji="1" lang="zh-TW" altLang="en-US"/>
          </a:p>
        </p:txBody>
      </p:sp>
      <p:pic>
        <p:nvPicPr>
          <p:cNvPr id="4" name="圖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0883900" cy="6802438"/>
          </a:xfrm>
          <a:prstGeom prst="rect">
            <a:avLst/>
          </a:prstGeom>
        </p:spPr>
      </p:pic>
      <p:pic>
        <p:nvPicPr>
          <p:cNvPr id="5" name="圖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83900" y="0"/>
            <a:ext cx="1308100" cy="1206500"/>
          </a:xfrm>
          <a:prstGeom prst="rect">
            <a:avLst/>
          </a:prstGeom>
        </p:spPr>
      </p:pic>
    </p:spTree>
    <p:extLst>
      <p:ext uri="{BB962C8B-B14F-4D97-AF65-F5344CB8AC3E}">
        <p14:creationId xmlns:p14="http://schemas.microsoft.com/office/powerpoint/2010/main" val="83875378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endParaRPr kumimoji="1" lang="zh-TW" altLang="en-US"/>
          </a:p>
        </p:txBody>
      </p:sp>
      <p:sp>
        <p:nvSpPr>
          <p:cNvPr id="3" name="文字版面配置區 2"/>
          <p:cNvSpPr>
            <a:spLocks noGrp="1"/>
          </p:cNvSpPr>
          <p:nvPr>
            <p:ph type="body" idx="1"/>
          </p:nvPr>
        </p:nvSpPr>
        <p:spPr/>
        <p:txBody>
          <a:bodyPr/>
          <a:lstStyle/>
          <a:p>
            <a:endParaRPr kumimoji="1" lang="zh-TW" altLang="en-US" dirty="0"/>
          </a:p>
        </p:txBody>
      </p:sp>
      <p:pic>
        <p:nvPicPr>
          <p:cNvPr id="4" name="圖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0972800" cy="6858000"/>
          </a:xfrm>
          <a:prstGeom prst="rect">
            <a:avLst/>
          </a:prstGeom>
        </p:spPr>
      </p:pic>
      <p:pic>
        <p:nvPicPr>
          <p:cNvPr id="5" name="圖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83900" y="0"/>
            <a:ext cx="1308100" cy="1206500"/>
          </a:xfrm>
          <a:prstGeom prst="rect">
            <a:avLst/>
          </a:prstGeom>
        </p:spPr>
      </p:pic>
      <p:sp>
        <p:nvSpPr>
          <p:cNvPr id="6" name="文字方塊 5"/>
          <p:cNvSpPr txBox="1"/>
          <p:nvPr/>
        </p:nvSpPr>
        <p:spPr>
          <a:xfrm>
            <a:off x="864545" y="3629567"/>
            <a:ext cx="3572543" cy="369332"/>
          </a:xfrm>
          <a:prstGeom prst="rect">
            <a:avLst/>
          </a:prstGeom>
          <a:noFill/>
        </p:spPr>
        <p:txBody>
          <a:bodyPr wrap="square" rtlCol="0">
            <a:spAutoFit/>
          </a:bodyPr>
          <a:lstStyle/>
          <a:p>
            <a:r>
              <a:rPr kumimoji="1" lang="zh-TW" altLang="en-US" smtClean="0">
                <a:solidFill>
                  <a:srgbClr val="FF0000"/>
                </a:solidFill>
              </a:rPr>
              <a:t>一筆交易產生一個區塊</a:t>
            </a:r>
            <a:endParaRPr kumimoji="1" lang="zh-TW" altLang="en-US" dirty="0">
              <a:solidFill>
                <a:srgbClr val="FF0000"/>
              </a:solidFill>
            </a:endParaRPr>
          </a:p>
        </p:txBody>
      </p:sp>
    </p:spTree>
    <p:extLst>
      <p:ext uri="{BB962C8B-B14F-4D97-AF65-F5344CB8AC3E}">
        <p14:creationId xmlns:p14="http://schemas.microsoft.com/office/powerpoint/2010/main" val="157015282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endParaRPr kumimoji="1" lang="zh-TW" altLang="en-US"/>
          </a:p>
        </p:txBody>
      </p:sp>
      <p:sp>
        <p:nvSpPr>
          <p:cNvPr id="3" name="文字版面配置區 2"/>
          <p:cNvSpPr>
            <a:spLocks noGrp="1"/>
          </p:cNvSpPr>
          <p:nvPr>
            <p:ph type="body" idx="1"/>
          </p:nvPr>
        </p:nvSpPr>
        <p:spPr/>
        <p:txBody>
          <a:bodyPr/>
          <a:lstStyle/>
          <a:p>
            <a:endParaRPr kumimoji="1" lang="zh-TW" altLang="en-US"/>
          </a:p>
        </p:txBody>
      </p:sp>
      <p:pic>
        <p:nvPicPr>
          <p:cNvPr id="4" name="圖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0972800" cy="6858000"/>
          </a:xfrm>
          <a:prstGeom prst="rect">
            <a:avLst/>
          </a:prstGeom>
        </p:spPr>
      </p:pic>
      <p:pic>
        <p:nvPicPr>
          <p:cNvPr id="5" name="圖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83900" y="0"/>
            <a:ext cx="1308100" cy="1206500"/>
          </a:xfrm>
          <a:prstGeom prst="rect">
            <a:avLst/>
          </a:prstGeom>
        </p:spPr>
      </p:pic>
      <p:sp>
        <p:nvSpPr>
          <p:cNvPr id="6" name="文字方塊 5"/>
          <p:cNvSpPr txBox="1"/>
          <p:nvPr/>
        </p:nvSpPr>
        <p:spPr>
          <a:xfrm>
            <a:off x="864545" y="3814233"/>
            <a:ext cx="3572543" cy="369332"/>
          </a:xfrm>
          <a:prstGeom prst="rect">
            <a:avLst/>
          </a:prstGeom>
          <a:noFill/>
        </p:spPr>
        <p:txBody>
          <a:bodyPr wrap="square" rtlCol="0">
            <a:spAutoFit/>
          </a:bodyPr>
          <a:lstStyle/>
          <a:p>
            <a:r>
              <a:rPr kumimoji="1" lang="zh-TW" altLang="en-US" dirty="0" smtClean="0">
                <a:solidFill>
                  <a:srgbClr val="FF0000"/>
                </a:solidFill>
              </a:rPr>
              <a:t>設定定期產生區塊</a:t>
            </a:r>
            <a:r>
              <a:rPr kumimoji="1" lang="en-US" altLang="zh-TW" dirty="0" smtClean="0">
                <a:solidFill>
                  <a:srgbClr val="FF0000"/>
                </a:solidFill>
              </a:rPr>
              <a:t>(</a:t>
            </a:r>
            <a:r>
              <a:rPr kumimoji="1" lang="zh-TW" altLang="en-US" dirty="0" smtClean="0">
                <a:solidFill>
                  <a:srgbClr val="FF0000"/>
                </a:solidFill>
              </a:rPr>
              <a:t>以秒為單位</a:t>
            </a:r>
            <a:r>
              <a:rPr kumimoji="1" lang="en-US" altLang="zh-TW" dirty="0" smtClean="0">
                <a:solidFill>
                  <a:srgbClr val="FF0000"/>
                </a:solidFill>
              </a:rPr>
              <a:t>)</a:t>
            </a:r>
            <a:endParaRPr kumimoji="1" lang="zh-TW" altLang="en-US" dirty="0">
              <a:solidFill>
                <a:srgbClr val="FF0000"/>
              </a:solidFill>
            </a:endParaRPr>
          </a:p>
        </p:txBody>
      </p:sp>
    </p:spTree>
    <p:extLst>
      <p:ext uri="{BB962C8B-B14F-4D97-AF65-F5344CB8AC3E}">
        <p14:creationId xmlns:p14="http://schemas.microsoft.com/office/powerpoint/2010/main" val="160611037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endParaRPr kumimoji="1" lang="zh-TW" altLang="en-US"/>
          </a:p>
        </p:txBody>
      </p:sp>
      <p:sp>
        <p:nvSpPr>
          <p:cNvPr id="3" name="文字版面配置區 2"/>
          <p:cNvSpPr>
            <a:spLocks noGrp="1"/>
          </p:cNvSpPr>
          <p:nvPr>
            <p:ph type="body" idx="1"/>
          </p:nvPr>
        </p:nvSpPr>
        <p:spPr/>
        <p:txBody>
          <a:bodyPr/>
          <a:lstStyle/>
          <a:p>
            <a:endParaRPr kumimoji="1" lang="zh-TW" altLang="en-US"/>
          </a:p>
        </p:txBody>
      </p:sp>
      <p:pic>
        <p:nvPicPr>
          <p:cNvPr id="4" name="圖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0972800" cy="6858000"/>
          </a:xfrm>
          <a:prstGeom prst="rect">
            <a:avLst/>
          </a:prstGeom>
        </p:spPr>
      </p:pic>
      <p:pic>
        <p:nvPicPr>
          <p:cNvPr id="5" name="圖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83900" y="0"/>
            <a:ext cx="1308100" cy="1206500"/>
          </a:xfrm>
          <a:prstGeom prst="rect">
            <a:avLst/>
          </a:prstGeom>
        </p:spPr>
      </p:pic>
      <p:sp>
        <p:nvSpPr>
          <p:cNvPr id="10" name="文字方塊 9"/>
          <p:cNvSpPr txBox="1"/>
          <p:nvPr/>
        </p:nvSpPr>
        <p:spPr>
          <a:xfrm>
            <a:off x="2048713" y="1172301"/>
            <a:ext cx="2262158" cy="369332"/>
          </a:xfrm>
          <a:prstGeom prst="rect">
            <a:avLst/>
          </a:prstGeom>
          <a:noFill/>
        </p:spPr>
        <p:txBody>
          <a:bodyPr wrap="none" rtlCol="0">
            <a:spAutoFit/>
          </a:bodyPr>
          <a:lstStyle/>
          <a:p>
            <a:r>
              <a:rPr kumimoji="1" lang="zh-TW" altLang="en-US" dirty="0" smtClean="0">
                <a:solidFill>
                  <a:srgbClr val="FF0000"/>
                </a:solidFill>
              </a:rPr>
              <a:t>設定帳戶以太幣額度</a:t>
            </a:r>
            <a:endParaRPr kumimoji="1" lang="zh-TW" altLang="en-US" dirty="0">
              <a:solidFill>
                <a:srgbClr val="FF0000"/>
              </a:solidFill>
            </a:endParaRPr>
          </a:p>
        </p:txBody>
      </p:sp>
      <p:sp>
        <p:nvSpPr>
          <p:cNvPr id="11" name="文字方塊 10"/>
          <p:cNvSpPr txBox="1"/>
          <p:nvPr/>
        </p:nvSpPr>
        <p:spPr>
          <a:xfrm>
            <a:off x="2321034" y="1935901"/>
            <a:ext cx="1569660" cy="369332"/>
          </a:xfrm>
          <a:prstGeom prst="rect">
            <a:avLst/>
          </a:prstGeom>
          <a:noFill/>
        </p:spPr>
        <p:txBody>
          <a:bodyPr wrap="none" rtlCol="0">
            <a:spAutoFit/>
          </a:bodyPr>
          <a:lstStyle/>
          <a:p>
            <a:r>
              <a:rPr kumimoji="1" lang="zh-TW" altLang="en-US" dirty="0" smtClean="0">
                <a:solidFill>
                  <a:srgbClr val="FF0000"/>
                </a:solidFill>
              </a:rPr>
              <a:t>產生帳戶數目</a:t>
            </a:r>
            <a:endParaRPr kumimoji="1" lang="zh-TW" altLang="en-US" dirty="0">
              <a:solidFill>
                <a:srgbClr val="FF0000"/>
              </a:solidFill>
            </a:endParaRPr>
          </a:p>
        </p:txBody>
      </p:sp>
      <p:sp>
        <p:nvSpPr>
          <p:cNvPr id="12" name="文字方塊 11"/>
          <p:cNvSpPr txBox="1"/>
          <p:nvPr/>
        </p:nvSpPr>
        <p:spPr>
          <a:xfrm>
            <a:off x="909516" y="3078069"/>
            <a:ext cx="2568201" cy="369332"/>
          </a:xfrm>
          <a:prstGeom prst="rect">
            <a:avLst/>
          </a:prstGeom>
          <a:noFill/>
        </p:spPr>
        <p:txBody>
          <a:bodyPr wrap="square" rtlCol="0">
            <a:spAutoFit/>
          </a:bodyPr>
          <a:lstStyle/>
          <a:p>
            <a:r>
              <a:rPr kumimoji="1" lang="zh-TW" altLang="en-US" smtClean="0">
                <a:solidFill>
                  <a:srgbClr val="FF0000"/>
                </a:solidFill>
              </a:rPr>
              <a:t>產生帳戶之字串設定</a:t>
            </a:r>
            <a:endParaRPr kumimoji="1" lang="zh-TW" altLang="en-US" dirty="0">
              <a:solidFill>
                <a:srgbClr val="FF0000"/>
              </a:solidFill>
            </a:endParaRPr>
          </a:p>
        </p:txBody>
      </p:sp>
    </p:spTree>
    <p:extLst>
      <p:ext uri="{BB962C8B-B14F-4D97-AF65-F5344CB8AC3E}">
        <p14:creationId xmlns:p14="http://schemas.microsoft.com/office/powerpoint/2010/main" val="132218253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版面配置區 2"/>
          <p:cNvSpPr>
            <a:spLocks noGrp="1"/>
          </p:cNvSpPr>
          <p:nvPr>
            <p:ph type="body" idx="1"/>
          </p:nvPr>
        </p:nvSpPr>
        <p:spPr/>
        <p:txBody>
          <a:bodyPr>
            <a:normAutofit/>
          </a:bodyPr>
          <a:lstStyle/>
          <a:p>
            <a:pPr algn="ctr"/>
            <a:r>
              <a:rPr kumimoji="1" lang="en-US" altLang="zh-TW" sz="6000" dirty="0" err="1" smtClean="0">
                <a:solidFill>
                  <a:schemeClr val="tx1"/>
                </a:solidFill>
              </a:rPr>
              <a:t>Metamask</a:t>
            </a:r>
            <a:endParaRPr kumimoji="1" lang="zh-TW" altLang="en-US" sz="6000" dirty="0">
              <a:solidFill>
                <a:schemeClr val="tx1"/>
              </a:solidFill>
            </a:endParaRPr>
          </a:p>
        </p:txBody>
      </p:sp>
      <p:pic>
        <p:nvPicPr>
          <p:cNvPr id="4" name="圖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83900" y="0"/>
            <a:ext cx="1308100" cy="1206500"/>
          </a:xfrm>
          <a:prstGeom prst="rect">
            <a:avLst/>
          </a:prstGeom>
        </p:spPr>
      </p:pic>
      <p:pic>
        <p:nvPicPr>
          <p:cNvPr id="5" name="圖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52237" y="1206500"/>
            <a:ext cx="4074826" cy="3316719"/>
          </a:xfrm>
          <a:prstGeom prst="rect">
            <a:avLst/>
          </a:prstGeom>
        </p:spPr>
      </p:pic>
    </p:spTree>
    <p:extLst>
      <p:ext uri="{BB962C8B-B14F-4D97-AF65-F5344CB8AC3E}">
        <p14:creationId xmlns:p14="http://schemas.microsoft.com/office/powerpoint/2010/main" val="76183147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版面配置區 2"/>
          <p:cNvSpPr>
            <a:spLocks noGrp="1"/>
          </p:cNvSpPr>
          <p:nvPr>
            <p:ph type="body" idx="1"/>
          </p:nvPr>
        </p:nvSpPr>
        <p:spPr/>
        <p:txBody>
          <a:bodyPr>
            <a:normAutofit/>
          </a:bodyPr>
          <a:lstStyle/>
          <a:p>
            <a:pPr algn="ctr"/>
            <a:r>
              <a:rPr kumimoji="1" lang="en-US" altLang="zh-TW" sz="6000" dirty="0" smtClean="0">
                <a:solidFill>
                  <a:schemeClr val="tx1"/>
                </a:solidFill>
              </a:rPr>
              <a:t>Ganache</a:t>
            </a:r>
            <a:r>
              <a:rPr kumimoji="1" lang="zh-TW" altLang="en-US" sz="6000" dirty="0" smtClean="0">
                <a:solidFill>
                  <a:schemeClr val="tx1"/>
                </a:solidFill>
              </a:rPr>
              <a:t> </a:t>
            </a:r>
            <a:r>
              <a:rPr kumimoji="1" lang="en-US" altLang="zh-TW" sz="6000" dirty="0" smtClean="0">
                <a:solidFill>
                  <a:schemeClr val="tx1"/>
                </a:solidFill>
              </a:rPr>
              <a:t>CLI</a:t>
            </a:r>
            <a:endParaRPr kumimoji="1" lang="zh-TW" altLang="en-US" sz="6000" dirty="0">
              <a:solidFill>
                <a:schemeClr val="tx1"/>
              </a:solidFill>
            </a:endParaRPr>
          </a:p>
        </p:txBody>
      </p:sp>
      <p:pic>
        <p:nvPicPr>
          <p:cNvPr id="4" name="圖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83900" y="0"/>
            <a:ext cx="1308100" cy="1206500"/>
          </a:xfrm>
          <a:prstGeom prst="rect">
            <a:avLst/>
          </a:prstGeom>
        </p:spPr>
      </p:pic>
      <p:pic>
        <p:nvPicPr>
          <p:cNvPr id="2" name="圖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42553" y="1110979"/>
            <a:ext cx="3294193" cy="3478484"/>
          </a:xfrm>
          <a:prstGeom prst="rect">
            <a:avLst/>
          </a:prstGeom>
        </p:spPr>
      </p:pic>
    </p:spTree>
    <p:extLst>
      <p:ext uri="{BB962C8B-B14F-4D97-AF65-F5344CB8AC3E}">
        <p14:creationId xmlns:p14="http://schemas.microsoft.com/office/powerpoint/2010/main" val="98815589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r>
              <a:rPr kumimoji="1" lang="en-US" altLang="zh-TW" dirty="0" smtClean="0"/>
              <a:t>Ganache - CLI</a:t>
            </a:r>
            <a:endParaRPr kumimoji="1" lang="zh-TW" altLang="en-US" dirty="0"/>
          </a:p>
        </p:txBody>
      </p:sp>
      <p:sp>
        <p:nvSpPr>
          <p:cNvPr id="3" name="文字版面配置區 2"/>
          <p:cNvSpPr>
            <a:spLocks noGrp="1"/>
          </p:cNvSpPr>
          <p:nvPr>
            <p:ph type="body" idx="1"/>
          </p:nvPr>
        </p:nvSpPr>
        <p:spPr/>
        <p:txBody>
          <a:bodyPr/>
          <a:lstStyle/>
          <a:p>
            <a:pPr>
              <a:buFont typeface="Wingdings" charset="2"/>
              <a:buChar char="l"/>
            </a:pPr>
            <a:r>
              <a:rPr kumimoji="1" lang="zh-TW" altLang="en-US" dirty="0" smtClean="0"/>
              <a:t>以 </a:t>
            </a:r>
            <a:r>
              <a:rPr kumimoji="1" lang="en-US" altLang="zh-TW" dirty="0" smtClean="0"/>
              <a:t>ganache-cli</a:t>
            </a:r>
            <a:r>
              <a:rPr kumimoji="1" lang="zh-TW" altLang="en-US" dirty="0" smtClean="0"/>
              <a:t> 來啟動</a:t>
            </a:r>
            <a:endParaRPr kumimoji="1" lang="en-US" altLang="zh-TW" dirty="0" smtClean="0"/>
          </a:p>
          <a:p>
            <a:pPr lvl="1">
              <a:spcBef>
                <a:spcPts val="0"/>
              </a:spcBef>
              <a:buFont typeface="Wingdings" charset="2"/>
              <a:buChar char="l"/>
            </a:pPr>
            <a:r>
              <a:rPr kumimoji="1" lang="zh-TW" altLang="en-US" dirty="0" smtClean="0"/>
              <a:t>此指令後可以帶入其他參數以設定節點</a:t>
            </a:r>
            <a:endParaRPr kumimoji="1" lang="en-US" altLang="zh-TW" dirty="0" smtClean="0"/>
          </a:p>
        </p:txBody>
      </p:sp>
      <p:pic>
        <p:nvPicPr>
          <p:cNvPr id="4" name="圖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83900" y="0"/>
            <a:ext cx="1308100" cy="1206500"/>
          </a:xfrm>
          <a:prstGeom prst="rect">
            <a:avLst/>
          </a:prstGeom>
        </p:spPr>
      </p:pic>
      <p:graphicFrame>
        <p:nvGraphicFramePr>
          <p:cNvPr id="5" name="表格 4"/>
          <p:cNvGraphicFramePr>
            <a:graphicFrameLocks noGrp="1"/>
          </p:cNvGraphicFramePr>
          <p:nvPr>
            <p:extLst>
              <p:ext uri="{D42A27DB-BD31-4B8C-83A1-F6EECF244321}">
                <p14:modId xmlns:p14="http://schemas.microsoft.com/office/powerpoint/2010/main" val="1338744"/>
              </p:ext>
            </p:extLst>
          </p:nvPr>
        </p:nvGraphicFramePr>
        <p:xfrm>
          <a:off x="92221" y="2535419"/>
          <a:ext cx="12007558" cy="3861602"/>
        </p:xfrm>
        <a:graphic>
          <a:graphicData uri="http://schemas.openxmlformats.org/drawingml/2006/table">
            <a:tbl>
              <a:tblPr bandRow="1">
                <a:tableStyleId>{5C22544A-7EE6-4342-B048-85BDC9FD1C3A}</a:tableStyleId>
              </a:tblPr>
              <a:tblGrid>
                <a:gridCol w="3294348">
                  <a:extLst>
                    <a:ext uri="{9D8B030D-6E8A-4147-A177-3AD203B41FA5}">
                      <a16:colId xmlns:a16="http://schemas.microsoft.com/office/drawing/2014/main" xmlns="" val="3967481481"/>
                    </a:ext>
                  </a:extLst>
                </a:gridCol>
                <a:gridCol w="8713210">
                  <a:extLst>
                    <a:ext uri="{9D8B030D-6E8A-4147-A177-3AD203B41FA5}">
                      <a16:colId xmlns:a16="http://schemas.microsoft.com/office/drawing/2014/main" xmlns="" val="3186435397"/>
                    </a:ext>
                  </a:extLst>
                </a:gridCol>
              </a:tblGrid>
              <a:tr h="469805">
                <a:tc>
                  <a:txBody>
                    <a:bodyPr/>
                    <a:lstStyle/>
                    <a:p>
                      <a:r>
                        <a:rPr lang="en-US" altLang="zh-TW" dirty="0" smtClean="0"/>
                        <a:t>-a or --accounts</a:t>
                      </a:r>
                      <a:endParaRPr lang="zh-TW" altLang="en-US" dirty="0"/>
                    </a:p>
                  </a:txBody>
                  <a:tcPr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altLang="zh-TW" dirty="0" smtClean="0"/>
                        <a:t>Specify the number of accounts to generate at startup.(</a:t>
                      </a:r>
                      <a:r>
                        <a:rPr lang="en-US" altLang="zh-TW" sz="1800" b="0" i="0" kern="1200" dirty="0" smtClean="0">
                          <a:solidFill>
                            <a:schemeClr val="dk1"/>
                          </a:solidFill>
                          <a:effectLst/>
                          <a:latin typeface="+mn-lt"/>
                          <a:ea typeface="+mn-ea"/>
                          <a:cs typeface="+mn-cs"/>
                        </a:rPr>
                        <a:t>Default is 10)</a:t>
                      </a:r>
                      <a:endParaRPr lang="en-US" altLang="zh-TW" dirty="0" smtClean="0"/>
                    </a:p>
                  </a:txBody>
                  <a:tcPr anchor="ctr"/>
                </a:tc>
                <a:extLst>
                  <a:ext uri="{0D108BD9-81ED-4DB2-BD59-A6C34878D82A}">
                    <a16:rowId xmlns:a16="http://schemas.microsoft.com/office/drawing/2014/main" xmlns="" val="2577063126"/>
                  </a:ext>
                </a:extLst>
              </a:tr>
              <a:tr h="469805">
                <a:tc>
                  <a:txBody>
                    <a:bodyPr/>
                    <a:lstStyle/>
                    <a:p>
                      <a:r>
                        <a:rPr lang="en-US" altLang="zh-TW" dirty="0" smtClean="0"/>
                        <a:t>-b</a:t>
                      </a:r>
                      <a:r>
                        <a:rPr lang="en-US" altLang="zh-TW" sz="1800" b="0" i="0" kern="1200" dirty="0" smtClean="0">
                          <a:solidFill>
                            <a:schemeClr val="dk1"/>
                          </a:solidFill>
                          <a:effectLst/>
                          <a:latin typeface="+mn-lt"/>
                          <a:ea typeface="+mn-ea"/>
                          <a:cs typeface="+mn-cs"/>
                        </a:rPr>
                        <a:t> or </a:t>
                      </a:r>
                      <a:r>
                        <a:rPr lang="en-US" altLang="zh-TW" dirty="0" smtClean="0"/>
                        <a:t>--</a:t>
                      </a:r>
                      <a:r>
                        <a:rPr lang="en-US" altLang="zh-TW" dirty="0" err="1" smtClean="0"/>
                        <a:t>blockTime</a:t>
                      </a:r>
                      <a:endParaRPr lang="zh-TW" altLang="en-US" dirty="0"/>
                    </a:p>
                  </a:txBody>
                  <a:tcPr anchor="ctr"/>
                </a:tc>
                <a:tc>
                  <a:txBody>
                    <a:bodyPr/>
                    <a:lstStyle/>
                    <a:p>
                      <a:r>
                        <a:rPr lang="en-US" altLang="zh-TW" sz="1800" b="0" i="0" kern="1200" dirty="0" smtClean="0">
                          <a:solidFill>
                            <a:schemeClr val="dk1"/>
                          </a:solidFill>
                          <a:effectLst/>
                          <a:latin typeface="+mn-lt"/>
                          <a:ea typeface="+mn-ea"/>
                          <a:cs typeface="+mn-cs"/>
                        </a:rPr>
                        <a:t>Specify blockTime in seconds for automatic mining.(Default is 0 and no auto-mining.)</a:t>
                      </a:r>
                      <a:endParaRPr lang="zh-TW" altLang="en-US" dirty="0"/>
                    </a:p>
                  </a:txBody>
                  <a:tcPr anchor="ctr"/>
                </a:tc>
                <a:extLst>
                  <a:ext uri="{0D108BD9-81ED-4DB2-BD59-A6C34878D82A}">
                    <a16:rowId xmlns:a16="http://schemas.microsoft.com/office/drawing/2014/main" xmlns="" val="3661437920"/>
                  </a:ext>
                </a:extLst>
              </a:tr>
              <a:tr h="469805">
                <a:tc>
                  <a:txBody>
                    <a:bodyPr/>
                    <a:lstStyle/>
                    <a:p>
                      <a:r>
                        <a:rPr lang="en-US" altLang="zh-TW" dirty="0" smtClean="0"/>
                        <a:t>-p</a:t>
                      </a:r>
                      <a:r>
                        <a:rPr lang="en-US" altLang="zh-TW" sz="1800" b="0" i="0" kern="1200" dirty="0" smtClean="0">
                          <a:solidFill>
                            <a:schemeClr val="dk1"/>
                          </a:solidFill>
                          <a:effectLst/>
                          <a:latin typeface="+mn-lt"/>
                          <a:ea typeface="+mn-ea"/>
                          <a:cs typeface="+mn-cs"/>
                        </a:rPr>
                        <a:t> or </a:t>
                      </a:r>
                      <a:r>
                        <a:rPr lang="en-US" altLang="zh-TW" dirty="0" smtClean="0"/>
                        <a:t>--port</a:t>
                      </a:r>
                      <a:endParaRPr lang="zh-TW" altLang="en-US" dirty="0"/>
                    </a:p>
                  </a:txBody>
                  <a:tcPr anchor="ctr"/>
                </a:tc>
                <a:tc>
                  <a:txBody>
                    <a:bodyPr/>
                    <a:lstStyle/>
                    <a:p>
                      <a:r>
                        <a:rPr lang="en-US" altLang="zh-TW" sz="1800" b="0" i="0" kern="1200" dirty="0" smtClean="0">
                          <a:solidFill>
                            <a:schemeClr val="dk1"/>
                          </a:solidFill>
                          <a:effectLst/>
                          <a:latin typeface="+mn-lt"/>
                          <a:ea typeface="+mn-ea"/>
                          <a:cs typeface="+mn-cs"/>
                        </a:rPr>
                        <a:t>Port number to listen on.(Defaults to </a:t>
                      </a:r>
                      <a:r>
                        <a:rPr lang="en-US" altLang="zh-TW" sz="1800" b="0" i="0" kern="1200" dirty="0" smtClean="0">
                          <a:solidFill>
                            <a:srgbClr val="FF0000"/>
                          </a:solidFill>
                          <a:effectLst/>
                          <a:latin typeface="+mn-lt"/>
                          <a:ea typeface="+mn-ea"/>
                          <a:cs typeface="+mn-cs"/>
                        </a:rPr>
                        <a:t>8545</a:t>
                      </a:r>
                      <a:r>
                        <a:rPr lang="en-US" altLang="zh-TW" sz="1800" b="0" i="0" kern="1200" dirty="0" smtClean="0">
                          <a:solidFill>
                            <a:schemeClr val="dk1"/>
                          </a:solidFill>
                          <a:effectLst/>
                          <a:latin typeface="+mn-lt"/>
                          <a:ea typeface="+mn-ea"/>
                          <a:cs typeface="+mn-cs"/>
                        </a:rPr>
                        <a:t>.)</a:t>
                      </a:r>
                      <a:endParaRPr lang="zh-TW" altLang="en-US" dirty="0"/>
                    </a:p>
                  </a:txBody>
                  <a:tcPr anchor="ctr"/>
                </a:tc>
                <a:extLst>
                  <a:ext uri="{0D108BD9-81ED-4DB2-BD59-A6C34878D82A}">
                    <a16:rowId xmlns:a16="http://schemas.microsoft.com/office/drawing/2014/main" xmlns="" val="805904907"/>
                  </a:ext>
                </a:extLst>
              </a:tr>
              <a:tr h="469805">
                <a:tc>
                  <a:txBody>
                    <a:bodyPr/>
                    <a:lstStyle/>
                    <a:p>
                      <a:r>
                        <a:rPr lang="mr-IN" altLang="zh-TW" dirty="0" smtClean="0"/>
                        <a:t>-</a:t>
                      </a:r>
                      <a:r>
                        <a:rPr lang="mr-IN" altLang="zh-TW" dirty="0" err="1" smtClean="0"/>
                        <a:t>m</a:t>
                      </a:r>
                      <a:r>
                        <a:rPr lang="mr-IN" altLang="zh-TW" sz="1800" b="0" i="0" kern="1200" dirty="0" smtClean="0">
                          <a:solidFill>
                            <a:schemeClr val="dk1"/>
                          </a:solidFill>
                          <a:effectLst/>
                          <a:latin typeface="+mn-lt"/>
                          <a:ea typeface="+mn-ea"/>
                          <a:cs typeface="+mn-cs"/>
                        </a:rPr>
                        <a:t> </a:t>
                      </a:r>
                      <a:r>
                        <a:rPr lang="mr-IN" altLang="zh-TW" sz="1800" b="0" i="0" kern="1200" dirty="0" err="1" smtClean="0">
                          <a:solidFill>
                            <a:schemeClr val="dk1"/>
                          </a:solidFill>
                          <a:effectLst/>
                          <a:latin typeface="+mn-lt"/>
                          <a:ea typeface="+mn-ea"/>
                          <a:cs typeface="+mn-cs"/>
                        </a:rPr>
                        <a:t>or</a:t>
                      </a:r>
                      <a:r>
                        <a:rPr lang="mr-IN" altLang="zh-TW" sz="1800" b="0" i="0" kern="1200" dirty="0" smtClean="0">
                          <a:solidFill>
                            <a:schemeClr val="dk1"/>
                          </a:solidFill>
                          <a:effectLst/>
                          <a:latin typeface="+mn-lt"/>
                          <a:ea typeface="+mn-ea"/>
                          <a:cs typeface="+mn-cs"/>
                        </a:rPr>
                        <a:t> </a:t>
                      </a:r>
                      <a:r>
                        <a:rPr lang="mr-IN" altLang="zh-TW" dirty="0" smtClean="0"/>
                        <a:t>--</a:t>
                      </a:r>
                      <a:r>
                        <a:rPr lang="mr-IN" altLang="zh-TW" dirty="0" err="1" smtClean="0"/>
                        <a:t>mnemonic</a:t>
                      </a:r>
                      <a:endParaRPr lang="zh-TW" altLang="en-US" dirty="0"/>
                    </a:p>
                  </a:txBody>
                  <a:tcPr anchor="ctr"/>
                </a:tc>
                <a:tc>
                  <a:txBody>
                    <a:bodyPr/>
                    <a:lstStyle/>
                    <a:p>
                      <a:r>
                        <a:rPr lang="en-US" altLang="zh-TW" sz="1800" b="0" i="0" kern="1200" dirty="0" smtClean="0">
                          <a:solidFill>
                            <a:schemeClr val="dk1"/>
                          </a:solidFill>
                          <a:effectLst/>
                          <a:latin typeface="+mn-lt"/>
                          <a:ea typeface="+mn-ea"/>
                          <a:cs typeface="+mn-cs"/>
                        </a:rPr>
                        <a:t>Use a bip39 mnemonic phrase for generating a PRNG seed, which is in turn used for hierarchical deterministic (HD) account generation.</a:t>
                      </a:r>
                      <a:endParaRPr lang="zh-TW" altLang="en-US" dirty="0"/>
                    </a:p>
                  </a:txBody>
                  <a:tcPr anchor="ctr"/>
                </a:tc>
                <a:extLst>
                  <a:ext uri="{0D108BD9-81ED-4DB2-BD59-A6C34878D82A}">
                    <a16:rowId xmlns:a16="http://schemas.microsoft.com/office/drawing/2014/main" xmlns="" val="1238338225"/>
                  </a:ext>
                </a:extLst>
              </a:tr>
              <a:tr h="469805">
                <a:tc>
                  <a:txBody>
                    <a:bodyPr/>
                    <a:lstStyle/>
                    <a:p>
                      <a:r>
                        <a:rPr lang="en-US" altLang="zh-TW" dirty="0" smtClean="0"/>
                        <a:t>-e</a:t>
                      </a:r>
                      <a:r>
                        <a:rPr lang="zh-TW" altLang="en-US" dirty="0" smtClean="0"/>
                        <a:t> </a:t>
                      </a:r>
                      <a:r>
                        <a:rPr lang="en-US" altLang="zh-TW" dirty="0" smtClean="0"/>
                        <a:t>or</a:t>
                      </a:r>
                      <a:r>
                        <a:rPr lang="zh-TW" altLang="en-US" dirty="0" smtClean="0"/>
                        <a:t> </a:t>
                      </a:r>
                      <a:r>
                        <a:rPr lang="en-US" altLang="zh-TW" sz="1800" b="0" i="0" kern="1200" dirty="0" smtClean="0">
                          <a:solidFill>
                            <a:schemeClr val="dk1"/>
                          </a:solidFill>
                          <a:effectLst/>
                          <a:latin typeface="+mn-lt"/>
                          <a:ea typeface="+mn-ea"/>
                          <a:cs typeface="+mn-cs"/>
                        </a:rPr>
                        <a:t>--</a:t>
                      </a:r>
                      <a:r>
                        <a:rPr lang="en-US" altLang="zh-TW" sz="1800" b="0" i="0" kern="1200" dirty="0" err="1" smtClean="0">
                          <a:solidFill>
                            <a:schemeClr val="dk1"/>
                          </a:solidFill>
                          <a:effectLst/>
                          <a:latin typeface="+mn-lt"/>
                          <a:ea typeface="+mn-ea"/>
                          <a:cs typeface="+mn-cs"/>
                        </a:rPr>
                        <a:t>defaultBalanceEther</a:t>
                      </a:r>
                      <a:endParaRPr lang="zh-TW" altLang="en-US" dirty="0"/>
                    </a:p>
                  </a:txBody>
                  <a:tcPr anchor="ctr"/>
                </a:tc>
                <a:tc>
                  <a:txBody>
                    <a:bodyPr/>
                    <a:lstStyle/>
                    <a:p>
                      <a:r>
                        <a:rPr lang="en-US" altLang="zh-TW" sz="1800" b="0" i="0" kern="1200" dirty="0" smtClean="0">
                          <a:solidFill>
                            <a:schemeClr val="dk1"/>
                          </a:solidFill>
                          <a:effectLst/>
                          <a:latin typeface="+mn-lt"/>
                          <a:ea typeface="+mn-ea"/>
                          <a:cs typeface="+mn-cs"/>
                        </a:rPr>
                        <a:t>Amount of ether to assign each test account. (Default is 100.)</a:t>
                      </a:r>
                      <a:endParaRPr lang="zh-TW" altLang="en-US" dirty="0"/>
                    </a:p>
                  </a:txBody>
                  <a:tcPr anchor="ctr"/>
                </a:tc>
              </a:tr>
              <a:tr h="671151">
                <a:tc>
                  <a:txBody>
                    <a:bodyPr/>
                    <a:lstStyle/>
                    <a:p>
                      <a:r>
                        <a:rPr lang="en-US" altLang="zh-TW" dirty="0" smtClean="0"/>
                        <a:t>-</a:t>
                      </a:r>
                      <a:r>
                        <a:rPr lang="en-US" altLang="zh-TW" dirty="0" err="1" smtClean="0"/>
                        <a:t>i</a:t>
                      </a:r>
                      <a:r>
                        <a:rPr lang="en-US" altLang="zh-TW" sz="1800" b="0" i="0" kern="1200" dirty="0" smtClean="0">
                          <a:solidFill>
                            <a:schemeClr val="dk1"/>
                          </a:solidFill>
                          <a:effectLst/>
                          <a:latin typeface="+mn-lt"/>
                          <a:ea typeface="+mn-ea"/>
                          <a:cs typeface="+mn-cs"/>
                        </a:rPr>
                        <a:t> or </a:t>
                      </a:r>
                      <a:r>
                        <a:rPr lang="en-US" altLang="zh-TW" dirty="0" smtClean="0"/>
                        <a:t>--</a:t>
                      </a:r>
                      <a:r>
                        <a:rPr lang="en-US" altLang="zh-TW" dirty="0" err="1" smtClean="0"/>
                        <a:t>networkId</a:t>
                      </a:r>
                      <a:endParaRPr lang="zh-TW" altLang="en-US" dirty="0"/>
                    </a:p>
                  </a:txBody>
                  <a:tcPr anchor="ctr"/>
                </a:tc>
                <a:tc>
                  <a:txBody>
                    <a:bodyPr/>
                    <a:lstStyle/>
                    <a:p>
                      <a:r>
                        <a:rPr lang="en-US" altLang="zh-TW" sz="1800" b="0" i="0" kern="1200" dirty="0" smtClean="0">
                          <a:solidFill>
                            <a:schemeClr val="dk1"/>
                          </a:solidFill>
                          <a:effectLst/>
                          <a:latin typeface="+mn-lt"/>
                          <a:ea typeface="+mn-ea"/>
                          <a:cs typeface="+mn-cs"/>
                        </a:rPr>
                        <a:t> Specify the network id the ganache-cli will use to identify itself Defaults to the current time or the network id of the forked </a:t>
                      </a:r>
                      <a:r>
                        <a:rPr lang="en-US" altLang="zh-TW" sz="1800" b="0" i="0" kern="1200" dirty="0" err="1" smtClean="0">
                          <a:solidFill>
                            <a:schemeClr val="dk1"/>
                          </a:solidFill>
                          <a:effectLst/>
                          <a:latin typeface="+mn-lt"/>
                          <a:ea typeface="+mn-ea"/>
                          <a:cs typeface="+mn-cs"/>
                        </a:rPr>
                        <a:t>blockchain</a:t>
                      </a:r>
                      <a:r>
                        <a:rPr lang="en-US" altLang="zh-TW" sz="1800" b="0" i="0" kern="1200" dirty="0" smtClean="0">
                          <a:solidFill>
                            <a:schemeClr val="dk1"/>
                          </a:solidFill>
                          <a:effectLst/>
                          <a:latin typeface="+mn-lt"/>
                          <a:ea typeface="+mn-ea"/>
                          <a:cs typeface="+mn-cs"/>
                        </a:rPr>
                        <a:t> if configured</a:t>
                      </a:r>
                      <a:endParaRPr lang="zh-TW" altLang="en-US" dirty="0"/>
                    </a:p>
                  </a:txBody>
                  <a:tcPr anchor="ctr"/>
                </a:tc>
                <a:extLst>
                  <a:ext uri="{0D108BD9-81ED-4DB2-BD59-A6C34878D82A}">
                    <a16:rowId xmlns:a16="http://schemas.microsoft.com/office/drawing/2014/main" xmlns="" val="317222934"/>
                  </a:ext>
                </a:extLst>
              </a:tr>
              <a:tr h="671151">
                <a:tc>
                  <a:txBody>
                    <a:bodyPr/>
                    <a:lstStyle/>
                    <a:p>
                      <a:r>
                        <a:rPr lang="en-US" altLang="zh-TW" sz="1800" b="0" i="0" kern="1200" dirty="0" smtClean="0">
                          <a:solidFill>
                            <a:schemeClr val="dk1"/>
                          </a:solidFill>
                          <a:effectLst/>
                          <a:latin typeface="+mn-lt"/>
                          <a:ea typeface="+mn-ea"/>
                          <a:cs typeface="+mn-cs"/>
                        </a:rPr>
                        <a:t>--</a:t>
                      </a:r>
                      <a:r>
                        <a:rPr lang="en-US" altLang="zh-TW" sz="1800" b="0" i="0" kern="1200" dirty="0" err="1" smtClean="0">
                          <a:solidFill>
                            <a:schemeClr val="dk1"/>
                          </a:solidFill>
                          <a:effectLst/>
                          <a:latin typeface="+mn-lt"/>
                          <a:ea typeface="+mn-ea"/>
                          <a:cs typeface="+mn-cs"/>
                        </a:rPr>
                        <a:t>db</a:t>
                      </a:r>
                      <a:endParaRPr lang="zh-TW" altLang="en-US" dirty="0"/>
                    </a:p>
                  </a:txBody>
                  <a:tcPr anchor="ctr"/>
                </a:tc>
                <a:tc>
                  <a:txBody>
                    <a:bodyPr/>
                    <a:lstStyle/>
                    <a:p>
                      <a:r>
                        <a:rPr lang="en-US" altLang="zh-TW" sz="1800" b="0" i="0" kern="1200" dirty="0" smtClean="0">
                          <a:solidFill>
                            <a:schemeClr val="dk1"/>
                          </a:solidFill>
                          <a:effectLst/>
                          <a:latin typeface="+mn-lt"/>
                          <a:ea typeface="+mn-ea"/>
                          <a:cs typeface="+mn-cs"/>
                        </a:rPr>
                        <a:t>Specify a path to a directory to save the chain database. If a database already exists, ganache-cli will initialize that chain instead of creating a new one.</a:t>
                      </a:r>
                      <a:endParaRPr lang="zh-TW" altLang="en-US" dirty="0"/>
                    </a:p>
                  </a:txBody>
                  <a:tcPr anchor="ctr"/>
                </a:tc>
                <a:extLst>
                  <a:ext uri="{0D108BD9-81ED-4DB2-BD59-A6C34878D82A}">
                    <a16:rowId xmlns:a16="http://schemas.microsoft.com/office/drawing/2014/main" xmlns="" val="259259141"/>
                  </a:ext>
                </a:extLst>
              </a:tr>
            </a:tbl>
          </a:graphicData>
        </a:graphic>
      </p:graphicFrame>
    </p:spTree>
    <p:extLst>
      <p:ext uri="{BB962C8B-B14F-4D97-AF65-F5344CB8AC3E}">
        <p14:creationId xmlns:p14="http://schemas.microsoft.com/office/powerpoint/2010/main" val="144559372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r>
              <a:rPr kumimoji="1" lang="en-US" altLang="zh-TW" dirty="0" smtClean="0"/>
              <a:t>Ganache</a:t>
            </a:r>
            <a:r>
              <a:rPr kumimoji="1" lang="zh-TW" altLang="en-US" dirty="0" smtClean="0"/>
              <a:t> </a:t>
            </a:r>
            <a:r>
              <a:rPr kumimoji="1" lang="en-US" altLang="zh-TW" dirty="0" smtClean="0"/>
              <a:t>-</a:t>
            </a:r>
            <a:r>
              <a:rPr kumimoji="1" lang="zh-TW" altLang="en-US" dirty="0" smtClean="0"/>
              <a:t> </a:t>
            </a:r>
            <a:r>
              <a:rPr kumimoji="1" lang="en-US" altLang="zh-TW" dirty="0" smtClean="0"/>
              <a:t>CLI</a:t>
            </a:r>
            <a:endParaRPr kumimoji="1" lang="zh-TW" altLang="en-US" dirty="0"/>
          </a:p>
        </p:txBody>
      </p:sp>
      <p:sp>
        <p:nvSpPr>
          <p:cNvPr id="3" name="文字版面配置區 2"/>
          <p:cNvSpPr>
            <a:spLocks noGrp="1"/>
          </p:cNvSpPr>
          <p:nvPr>
            <p:ph type="body" idx="1"/>
          </p:nvPr>
        </p:nvSpPr>
        <p:spPr>
          <a:xfrm>
            <a:off x="12700" y="1562609"/>
            <a:ext cx="11360800" cy="4555200"/>
          </a:xfrm>
        </p:spPr>
        <p:txBody>
          <a:bodyPr/>
          <a:lstStyle/>
          <a:p>
            <a:pPr>
              <a:buFont typeface="Wingdings" charset="2"/>
              <a:buChar char="l"/>
            </a:pPr>
            <a:r>
              <a:rPr kumimoji="1" lang="en-US" altLang="zh-TW" dirty="0" smtClean="0"/>
              <a:t>ganache-cli</a:t>
            </a:r>
            <a:r>
              <a:rPr kumimoji="1" lang="zh-TW" altLang="en-US" dirty="0" smtClean="0"/>
              <a:t> </a:t>
            </a:r>
            <a:r>
              <a:rPr kumimoji="1" lang="en-US" altLang="zh-TW" dirty="0"/>
              <a:t>-</a:t>
            </a:r>
            <a:r>
              <a:rPr kumimoji="1" lang="en-US" altLang="zh-TW" dirty="0" smtClean="0"/>
              <a:t>a</a:t>
            </a:r>
            <a:r>
              <a:rPr kumimoji="1" lang="zh-TW" altLang="en-US" dirty="0" smtClean="0"/>
              <a:t> </a:t>
            </a:r>
            <a:r>
              <a:rPr kumimoji="1" lang="en-US" altLang="zh-TW" dirty="0" smtClean="0"/>
              <a:t>5</a:t>
            </a:r>
          </a:p>
          <a:p>
            <a:pPr lvl="1">
              <a:spcBef>
                <a:spcPts val="0"/>
              </a:spcBef>
              <a:buFont typeface="Wingdings" charset="2"/>
              <a:buChar char="l"/>
            </a:pPr>
            <a:r>
              <a:rPr kumimoji="1" lang="zh-TW" altLang="en-US" dirty="0" smtClean="0"/>
              <a:t>啟動</a:t>
            </a:r>
            <a:r>
              <a:rPr kumimoji="1" lang="en-US" altLang="zh-TW" dirty="0" smtClean="0"/>
              <a:t>ganache</a:t>
            </a:r>
            <a:r>
              <a:rPr kumimoji="1" lang="zh-TW" altLang="en-US" dirty="0" smtClean="0"/>
              <a:t>並產生五個預設帳戶</a:t>
            </a:r>
            <a:endParaRPr kumimoji="1" lang="zh-TW" altLang="en-US" dirty="0"/>
          </a:p>
        </p:txBody>
      </p:sp>
      <p:pic>
        <p:nvPicPr>
          <p:cNvPr id="4" name="圖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83900" y="0"/>
            <a:ext cx="1308100" cy="1206500"/>
          </a:xfrm>
          <a:prstGeom prst="rect">
            <a:avLst/>
          </a:prstGeom>
        </p:spPr>
      </p:pic>
      <p:pic>
        <p:nvPicPr>
          <p:cNvPr id="5" name="圖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30880" y="1206500"/>
            <a:ext cx="6053320" cy="5267418"/>
          </a:xfrm>
          <a:prstGeom prst="rect">
            <a:avLst/>
          </a:prstGeom>
        </p:spPr>
      </p:pic>
    </p:spTree>
    <p:extLst>
      <p:ext uri="{BB962C8B-B14F-4D97-AF65-F5344CB8AC3E}">
        <p14:creationId xmlns:p14="http://schemas.microsoft.com/office/powerpoint/2010/main" val="102654403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r>
              <a:rPr kumimoji="1" lang="en-US" altLang="zh-TW" dirty="0" smtClean="0"/>
              <a:t>Ganache</a:t>
            </a:r>
            <a:r>
              <a:rPr kumimoji="1" lang="zh-TW" altLang="en-US" dirty="0" smtClean="0"/>
              <a:t> </a:t>
            </a:r>
            <a:r>
              <a:rPr kumimoji="1" lang="en-US" altLang="zh-TW" dirty="0" smtClean="0"/>
              <a:t>-</a:t>
            </a:r>
            <a:r>
              <a:rPr kumimoji="1" lang="zh-TW" altLang="en-US" dirty="0" smtClean="0"/>
              <a:t> </a:t>
            </a:r>
            <a:r>
              <a:rPr kumimoji="1" lang="en-US" altLang="zh-TW" dirty="0" smtClean="0"/>
              <a:t>CLI</a:t>
            </a:r>
            <a:endParaRPr kumimoji="1" lang="zh-TW" altLang="en-US" dirty="0"/>
          </a:p>
        </p:txBody>
      </p:sp>
      <p:sp>
        <p:nvSpPr>
          <p:cNvPr id="3" name="文字版面配置區 2"/>
          <p:cNvSpPr>
            <a:spLocks noGrp="1"/>
          </p:cNvSpPr>
          <p:nvPr>
            <p:ph type="body" idx="1"/>
          </p:nvPr>
        </p:nvSpPr>
        <p:spPr>
          <a:xfrm>
            <a:off x="12700" y="1562609"/>
            <a:ext cx="11360800" cy="4555200"/>
          </a:xfrm>
        </p:spPr>
        <p:txBody>
          <a:bodyPr/>
          <a:lstStyle/>
          <a:p>
            <a:pPr>
              <a:buFont typeface="Wingdings" charset="2"/>
              <a:buChar char="l"/>
            </a:pPr>
            <a:r>
              <a:rPr kumimoji="1" lang="en-US" altLang="zh-TW" dirty="0" smtClean="0"/>
              <a:t>ganache-cli</a:t>
            </a:r>
            <a:r>
              <a:rPr kumimoji="1" lang="zh-TW" altLang="en-US" dirty="0" smtClean="0"/>
              <a:t> </a:t>
            </a:r>
            <a:r>
              <a:rPr kumimoji="1" lang="en-US" altLang="zh-TW" dirty="0" smtClean="0"/>
              <a:t>-a</a:t>
            </a:r>
            <a:r>
              <a:rPr kumimoji="1" lang="zh-TW" altLang="en-US" dirty="0" smtClean="0"/>
              <a:t> </a:t>
            </a:r>
            <a:r>
              <a:rPr kumimoji="1" lang="en-US" altLang="zh-TW" dirty="0" smtClean="0"/>
              <a:t>5</a:t>
            </a:r>
          </a:p>
          <a:p>
            <a:pPr lvl="1">
              <a:spcBef>
                <a:spcPts val="0"/>
              </a:spcBef>
              <a:buFont typeface="Wingdings" charset="2"/>
              <a:buChar char="l"/>
            </a:pPr>
            <a:r>
              <a:rPr kumimoji="1" lang="zh-TW" altLang="en-US" dirty="0" smtClean="0"/>
              <a:t>產生五個預設帳戶各自帶有</a:t>
            </a:r>
            <a:r>
              <a:rPr kumimoji="1" lang="en-US" altLang="zh-TW" dirty="0" smtClean="0"/>
              <a:t>100eth</a:t>
            </a:r>
          </a:p>
          <a:p>
            <a:pPr lvl="1">
              <a:spcBef>
                <a:spcPts val="0"/>
              </a:spcBef>
              <a:buFont typeface="Wingdings" charset="2"/>
              <a:buChar char="l"/>
            </a:pPr>
            <a:endParaRPr kumimoji="1" lang="en-US" altLang="zh-TW" dirty="0" smtClean="0"/>
          </a:p>
          <a:p>
            <a:pPr>
              <a:buFont typeface="Wingdings" charset="2"/>
              <a:buChar char="l"/>
            </a:pPr>
            <a:r>
              <a:rPr kumimoji="1" lang="en-US" altLang="zh-TW" dirty="0" smtClean="0"/>
              <a:t>ganache-cli </a:t>
            </a:r>
            <a:r>
              <a:rPr kumimoji="1" lang="mr-IN" altLang="zh-TW" dirty="0" smtClean="0"/>
              <a:t>–</a:t>
            </a:r>
            <a:r>
              <a:rPr kumimoji="1" lang="en-US" altLang="zh-TW" dirty="0" smtClean="0"/>
              <a:t>a 5 </a:t>
            </a:r>
            <a:r>
              <a:rPr kumimoji="1" lang="mr-IN" altLang="zh-TW" dirty="0" smtClean="0"/>
              <a:t>–</a:t>
            </a:r>
            <a:r>
              <a:rPr kumimoji="1" lang="en-US" altLang="zh-TW" dirty="0" smtClean="0"/>
              <a:t>e 1000</a:t>
            </a:r>
          </a:p>
          <a:p>
            <a:pPr lvl="1">
              <a:spcBef>
                <a:spcPts val="0"/>
              </a:spcBef>
              <a:buFont typeface="Wingdings" charset="2"/>
              <a:buChar char="l"/>
            </a:pPr>
            <a:r>
              <a:rPr kumimoji="1" lang="zh-TW" altLang="en-US" dirty="0" smtClean="0"/>
              <a:t>產生五個預設帳戶</a:t>
            </a:r>
            <a:endParaRPr kumimoji="1" lang="en-US" altLang="zh-TW" dirty="0" smtClean="0"/>
          </a:p>
          <a:p>
            <a:pPr>
              <a:buFont typeface="Wingdings" charset="2"/>
              <a:buChar char="l"/>
            </a:pPr>
            <a:endParaRPr kumimoji="1" lang="zh-TW" altLang="en-US" dirty="0"/>
          </a:p>
        </p:txBody>
      </p:sp>
      <p:pic>
        <p:nvPicPr>
          <p:cNvPr id="4" name="圖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83900" y="0"/>
            <a:ext cx="1308100" cy="1206500"/>
          </a:xfrm>
          <a:prstGeom prst="rect">
            <a:avLst/>
          </a:prstGeom>
        </p:spPr>
      </p:pic>
      <p:pic>
        <p:nvPicPr>
          <p:cNvPr id="5" name="圖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30880" y="1206500"/>
            <a:ext cx="6053320" cy="5267418"/>
          </a:xfrm>
          <a:prstGeom prst="rect">
            <a:avLst/>
          </a:prstGeom>
        </p:spPr>
      </p:pic>
      <p:pic>
        <p:nvPicPr>
          <p:cNvPr id="6" name="圖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30880" y="1206500"/>
            <a:ext cx="6238715" cy="5267418"/>
          </a:xfrm>
          <a:prstGeom prst="rect">
            <a:avLst/>
          </a:prstGeom>
        </p:spPr>
      </p:pic>
    </p:spTree>
    <p:extLst>
      <p:ext uri="{BB962C8B-B14F-4D97-AF65-F5344CB8AC3E}">
        <p14:creationId xmlns:p14="http://schemas.microsoft.com/office/powerpoint/2010/main" val="100100586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r>
              <a:rPr kumimoji="1" lang="en-US" altLang="zh-TW" dirty="0" smtClean="0"/>
              <a:t>Ganache</a:t>
            </a:r>
            <a:r>
              <a:rPr kumimoji="1" lang="zh-TW" altLang="en-US" dirty="0" smtClean="0"/>
              <a:t> </a:t>
            </a:r>
            <a:r>
              <a:rPr kumimoji="1" lang="en-US" altLang="zh-TW" dirty="0" smtClean="0"/>
              <a:t>-</a:t>
            </a:r>
            <a:r>
              <a:rPr kumimoji="1" lang="zh-TW" altLang="en-US" dirty="0" smtClean="0"/>
              <a:t> </a:t>
            </a:r>
            <a:r>
              <a:rPr kumimoji="1" lang="en-US" altLang="zh-TW" dirty="0" smtClean="0"/>
              <a:t>CLI</a:t>
            </a:r>
            <a:endParaRPr kumimoji="1" lang="zh-TW" altLang="en-US" dirty="0"/>
          </a:p>
        </p:txBody>
      </p:sp>
      <p:sp>
        <p:nvSpPr>
          <p:cNvPr id="3" name="文字版面配置區 2"/>
          <p:cNvSpPr>
            <a:spLocks noGrp="1"/>
          </p:cNvSpPr>
          <p:nvPr>
            <p:ph type="body" idx="1"/>
          </p:nvPr>
        </p:nvSpPr>
        <p:spPr>
          <a:xfrm>
            <a:off x="12700" y="1562609"/>
            <a:ext cx="6073307" cy="4555200"/>
          </a:xfrm>
        </p:spPr>
        <p:txBody>
          <a:bodyPr/>
          <a:lstStyle/>
          <a:p>
            <a:pPr>
              <a:buFont typeface="Wingdings" charset="2"/>
              <a:buChar char="l"/>
            </a:pPr>
            <a:r>
              <a:rPr kumimoji="1" lang="en-US" altLang="zh-TW" dirty="0" smtClean="0"/>
              <a:t>ganache-cli</a:t>
            </a:r>
            <a:r>
              <a:rPr kumimoji="1" lang="zh-TW" altLang="en-US" dirty="0" smtClean="0"/>
              <a:t> </a:t>
            </a:r>
            <a:r>
              <a:rPr kumimoji="1" lang="en-US" altLang="zh-TW" dirty="0" smtClean="0"/>
              <a:t>-a</a:t>
            </a:r>
            <a:r>
              <a:rPr kumimoji="1" lang="zh-TW" altLang="en-US" dirty="0" smtClean="0"/>
              <a:t> </a:t>
            </a:r>
            <a:r>
              <a:rPr kumimoji="1" lang="en-US" altLang="zh-TW" dirty="0" smtClean="0"/>
              <a:t>5</a:t>
            </a:r>
          </a:p>
          <a:p>
            <a:pPr lvl="1">
              <a:spcBef>
                <a:spcPts val="0"/>
              </a:spcBef>
              <a:buFont typeface="Wingdings" charset="2"/>
              <a:buChar char="l"/>
            </a:pPr>
            <a:r>
              <a:rPr kumimoji="1" lang="zh-TW" altLang="en-US" dirty="0" smtClean="0"/>
              <a:t>產生五個預設帳戶各自帶有</a:t>
            </a:r>
            <a:r>
              <a:rPr kumimoji="1" lang="en-US" altLang="zh-TW" dirty="0" smtClean="0"/>
              <a:t>100eth</a:t>
            </a:r>
          </a:p>
          <a:p>
            <a:pPr lvl="1">
              <a:spcBef>
                <a:spcPts val="0"/>
              </a:spcBef>
              <a:buFont typeface="Wingdings" charset="2"/>
              <a:buChar char="l"/>
            </a:pPr>
            <a:endParaRPr kumimoji="1" lang="en-US" altLang="zh-TW" dirty="0" smtClean="0"/>
          </a:p>
          <a:p>
            <a:pPr>
              <a:buFont typeface="Wingdings" charset="2"/>
              <a:buChar char="l"/>
            </a:pPr>
            <a:r>
              <a:rPr kumimoji="1" lang="en-US" altLang="zh-TW" dirty="0" smtClean="0"/>
              <a:t>ganache-cli </a:t>
            </a:r>
            <a:r>
              <a:rPr kumimoji="1" lang="en-US" altLang="zh-TW" dirty="0"/>
              <a:t>-</a:t>
            </a:r>
            <a:r>
              <a:rPr kumimoji="1" lang="en-US" altLang="zh-TW" dirty="0" smtClean="0"/>
              <a:t>a 5 </a:t>
            </a:r>
            <a:r>
              <a:rPr kumimoji="1" lang="mr-IN" altLang="zh-TW" dirty="0" smtClean="0"/>
              <a:t>–</a:t>
            </a:r>
            <a:r>
              <a:rPr kumimoji="1" lang="en-US" altLang="zh-TW" dirty="0" smtClean="0"/>
              <a:t>e 1000</a:t>
            </a:r>
          </a:p>
          <a:p>
            <a:pPr lvl="1">
              <a:spcBef>
                <a:spcPts val="0"/>
              </a:spcBef>
              <a:buFont typeface="Wingdings" charset="2"/>
              <a:buChar char="l"/>
            </a:pPr>
            <a:r>
              <a:rPr kumimoji="1" lang="zh-TW" altLang="en-US" dirty="0" smtClean="0"/>
              <a:t>產生五個預設帳戶</a:t>
            </a:r>
            <a:endParaRPr kumimoji="1" lang="en-US" altLang="zh-TW" dirty="0" smtClean="0"/>
          </a:p>
          <a:p>
            <a:pPr lvl="1">
              <a:spcBef>
                <a:spcPts val="0"/>
              </a:spcBef>
              <a:buFont typeface="Wingdings" charset="2"/>
              <a:buChar char="l"/>
            </a:pPr>
            <a:endParaRPr kumimoji="1" lang="en-US" altLang="zh-TW" dirty="0" smtClean="0"/>
          </a:p>
          <a:p>
            <a:pPr>
              <a:buFont typeface="Wingdings" charset="2"/>
              <a:buChar char="l"/>
            </a:pPr>
            <a:r>
              <a:rPr kumimoji="1" lang="en-US" altLang="zh-TW" dirty="0" smtClean="0"/>
              <a:t>ganache-cli </a:t>
            </a:r>
            <a:r>
              <a:rPr kumimoji="1" lang="en-US" altLang="zh-TW" dirty="0"/>
              <a:t>-</a:t>
            </a:r>
            <a:r>
              <a:rPr kumimoji="1" lang="en-US" altLang="zh-TW" dirty="0" smtClean="0"/>
              <a:t>a 5 </a:t>
            </a:r>
            <a:r>
              <a:rPr kumimoji="1" lang="en-US" altLang="zh-TW" dirty="0"/>
              <a:t>-</a:t>
            </a:r>
            <a:r>
              <a:rPr kumimoji="1" lang="en-US" altLang="zh-TW" dirty="0" smtClean="0"/>
              <a:t>m ”owner </a:t>
            </a:r>
            <a:r>
              <a:rPr kumimoji="1" lang="mr-IN" altLang="zh-TW" dirty="0" smtClean="0"/>
              <a:t>…</a:t>
            </a:r>
            <a:r>
              <a:rPr kumimoji="1" lang="en-US" altLang="zh-TW" dirty="0" smtClean="0"/>
              <a:t>”</a:t>
            </a:r>
          </a:p>
          <a:p>
            <a:pPr lvl="1">
              <a:buFont typeface="Wingdings" charset="2"/>
              <a:buChar char="l"/>
            </a:pPr>
            <a:r>
              <a:rPr kumimoji="1" lang="zh-TW" altLang="en-US" dirty="0" smtClean="0"/>
              <a:t>以</a:t>
            </a:r>
            <a:r>
              <a:rPr kumimoji="1" lang="en-US" altLang="zh-TW" dirty="0" smtClean="0"/>
              <a:t>owner</a:t>
            </a:r>
            <a:r>
              <a:rPr kumimoji="1" lang="zh-TW" altLang="en-US" dirty="0" smtClean="0"/>
              <a:t> </a:t>
            </a:r>
            <a:r>
              <a:rPr kumimoji="1" lang="en-US" altLang="zh-TW" dirty="0" smtClean="0"/>
              <a:t>glue</a:t>
            </a:r>
            <a:r>
              <a:rPr kumimoji="1" lang="zh-TW" altLang="en-US" dirty="0" smtClean="0"/>
              <a:t> </a:t>
            </a:r>
            <a:r>
              <a:rPr kumimoji="1" lang="mr-IN" altLang="zh-TW" dirty="0" smtClean="0"/>
              <a:t>…</a:t>
            </a:r>
            <a:r>
              <a:rPr kumimoji="1" lang="zh-TW" altLang="en-US" dirty="0" smtClean="0"/>
              <a:t>為</a:t>
            </a:r>
            <a:r>
              <a:rPr kumimoji="1" lang="en-US" altLang="zh-TW" dirty="0" smtClean="0"/>
              <a:t>mnemonic</a:t>
            </a:r>
            <a:r>
              <a:rPr kumimoji="1" lang="zh-TW" altLang="en-US" dirty="0" smtClean="0"/>
              <a:t>產生帳戶</a:t>
            </a:r>
            <a:endParaRPr kumimoji="1" lang="zh-TW" altLang="en-US" dirty="0"/>
          </a:p>
        </p:txBody>
      </p:sp>
      <p:pic>
        <p:nvPicPr>
          <p:cNvPr id="4" name="圖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83900" y="0"/>
            <a:ext cx="1308100" cy="1206500"/>
          </a:xfrm>
          <a:prstGeom prst="rect">
            <a:avLst/>
          </a:prstGeom>
        </p:spPr>
      </p:pic>
      <p:pic>
        <p:nvPicPr>
          <p:cNvPr id="5" name="圖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30880" y="1206500"/>
            <a:ext cx="6053320" cy="5267418"/>
          </a:xfrm>
          <a:prstGeom prst="rect">
            <a:avLst/>
          </a:prstGeom>
        </p:spPr>
      </p:pic>
      <p:pic>
        <p:nvPicPr>
          <p:cNvPr id="6" name="圖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30880" y="1206500"/>
            <a:ext cx="6238715" cy="5267418"/>
          </a:xfrm>
          <a:prstGeom prst="rect">
            <a:avLst/>
          </a:prstGeom>
        </p:spPr>
      </p:pic>
      <p:pic>
        <p:nvPicPr>
          <p:cNvPr id="8" name="圖片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30880" y="1203835"/>
            <a:ext cx="8445729" cy="5272748"/>
          </a:xfrm>
          <a:prstGeom prst="rect">
            <a:avLst/>
          </a:prstGeom>
        </p:spPr>
      </p:pic>
    </p:spTree>
    <p:extLst>
      <p:ext uri="{BB962C8B-B14F-4D97-AF65-F5344CB8AC3E}">
        <p14:creationId xmlns:p14="http://schemas.microsoft.com/office/powerpoint/2010/main" val="72944727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r>
              <a:rPr kumimoji="1" lang="zh-TW" altLang="en-US" dirty="0" smtClean="0"/>
              <a:t>連結</a:t>
            </a:r>
            <a:r>
              <a:rPr kumimoji="1" lang="en-US" altLang="zh-TW" dirty="0" err="1" smtClean="0"/>
              <a:t>Metamask</a:t>
            </a:r>
            <a:r>
              <a:rPr kumimoji="1" lang="zh-TW" altLang="en-US" dirty="0" smtClean="0"/>
              <a:t>與</a:t>
            </a:r>
            <a:r>
              <a:rPr kumimoji="1" lang="en-US" altLang="zh-TW" dirty="0" smtClean="0"/>
              <a:t>Ganache</a:t>
            </a:r>
            <a:endParaRPr kumimoji="1" lang="zh-TW" altLang="en-US" dirty="0"/>
          </a:p>
        </p:txBody>
      </p:sp>
      <p:sp>
        <p:nvSpPr>
          <p:cNvPr id="3" name="文字版面配置區 2"/>
          <p:cNvSpPr>
            <a:spLocks noGrp="1"/>
          </p:cNvSpPr>
          <p:nvPr>
            <p:ph type="body" idx="1"/>
          </p:nvPr>
        </p:nvSpPr>
        <p:spPr>
          <a:xfrm>
            <a:off x="0" y="1551623"/>
            <a:ext cx="11360800" cy="4555200"/>
          </a:xfrm>
        </p:spPr>
        <p:txBody>
          <a:bodyPr/>
          <a:lstStyle/>
          <a:p>
            <a:pPr>
              <a:buFont typeface="Wingdings" charset="2"/>
              <a:buChar char="l"/>
            </a:pPr>
            <a:r>
              <a:rPr kumimoji="1" lang="zh-TW" altLang="en-US" dirty="0" smtClean="0"/>
              <a:t>決定使用的帳戶組</a:t>
            </a:r>
            <a:endParaRPr kumimoji="1" lang="en-US" altLang="zh-TW" dirty="0" smtClean="0"/>
          </a:p>
          <a:p>
            <a:pPr lvl="1">
              <a:spcBef>
                <a:spcPts val="0"/>
              </a:spcBef>
              <a:buFont typeface="Wingdings" charset="2"/>
              <a:buChar char="l"/>
            </a:pPr>
            <a:r>
              <a:rPr kumimoji="1" lang="zh-TW" altLang="en-US" dirty="0" smtClean="0"/>
              <a:t>由 </a:t>
            </a:r>
            <a:r>
              <a:rPr kumimoji="1" lang="en-US" altLang="zh-TW" dirty="0" smtClean="0"/>
              <a:t>Ganache</a:t>
            </a:r>
            <a:r>
              <a:rPr kumimoji="1" lang="zh-TW" altLang="en-US" dirty="0" smtClean="0"/>
              <a:t> 產生的帳戶</a:t>
            </a:r>
            <a:endParaRPr kumimoji="1" lang="en-US" altLang="zh-TW" dirty="0" smtClean="0"/>
          </a:p>
          <a:p>
            <a:pPr lvl="1">
              <a:spcBef>
                <a:spcPts val="0"/>
              </a:spcBef>
              <a:buFont typeface="Wingdings" charset="2"/>
              <a:buChar char="l"/>
            </a:pPr>
            <a:r>
              <a:rPr kumimoji="1" lang="zh-TW" altLang="en-US" dirty="0" smtClean="0"/>
              <a:t>由 </a:t>
            </a:r>
            <a:r>
              <a:rPr kumimoji="1" lang="en-US" altLang="zh-TW" dirty="0" err="1" smtClean="0"/>
              <a:t>Metamask</a:t>
            </a:r>
            <a:r>
              <a:rPr kumimoji="1" lang="zh-TW" altLang="en-US" dirty="0" smtClean="0"/>
              <a:t> 產生的帳戶</a:t>
            </a:r>
            <a:endParaRPr kumimoji="1" lang="en-US" altLang="zh-TW" dirty="0"/>
          </a:p>
          <a:p>
            <a:pPr lvl="1">
              <a:spcBef>
                <a:spcPts val="0"/>
              </a:spcBef>
              <a:buFont typeface="Wingdings" charset="2"/>
              <a:buChar char="l"/>
            </a:pPr>
            <a:r>
              <a:rPr kumimoji="1" lang="en-US" altLang="zh-TW" dirty="0" smtClean="0"/>
              <a:t>=&gt;</a:t>
            </a:r>
            <a:r>
              <a:rPr kumimoji="1" lang="zh-TW" altLang="en-US" dirty="0" smtClean="0"/>
              <a:t>決定使用的</a:t>
            </a:r>
            <a:r>
              <a:rPr kumimoji="1" lang="en-US" altLang="zh-TW" dirty="0" smtClean="0"/>
              <a:t>mnemonic</a:t>
            </a:r>
            <a:r>
              <a:rPr kumimoji="1" lang="zh-TW" altLang="en-US" dirty="0" smtClean="0"/>
              <a:t>字串</a:t>
            </a:r>
            <a:endParaRPr kumimoji="1" lang="en-US" altLang="zh-TW" dirty="0" smtClean="0"/>
          </a:p>
          <a:p>
            <a:pPr lvl="1">
              <a:spcBef>
                <a:spcPts val="0"/>
              </a:spcBef>
              <a:buFont typeface="Wingdings" charset="2"/>
              <a:buChar char="l"/>
            </a:pPr>
            <a:endParaRPr kumimoji="1" lang="en-US" altLang="zh-TW" dirty="0" smtClean="0"/>
          </a:p>
          <a:p>
            <a:pPr>
              <a:buFont typeface="Wingdings" charset="2"/>
              <a:buChar char="l"/>
            </a:pPr>
            <a:r>
              <a:rPr kumimoji="1" lang="zh-TW" altLang="en-US" dirty="0" smtClean="0"/>
              <a:t>若</a:t>
            </a:r>
            <a:r>
              <a:rPr kumimoji="1" lang="en-US" altLang="zh-TW" dirty="0" smtClean="0"/>
              <a:t>Ganache</a:t>
            </a:r>
            <a:r>
              <a:rPr kumimoji="1" lang="zh-TW" altLang="en-US" dirty="0" smtClean="0"/>
              <a:t>使用</a:t>
            </a:r>
            <a:r>
              <a:rPr kumimoji="1" lang="en-US" altLang="zh-TW" dirty="0" smtClean="0"/>
              <a:t>GUI</a:t>
            </a:r>
            <a:r>
              <a:rPr kumimoji="1" lang="zh-TW" altLang="en-US" dirty="0" smtClean="0"/>
              <a:t>版本</a:t>
            </a:r>
            <a:endParaRPr kumimoji="1" lang="en-US" altLang="zh-TW" dirty="0" smtClean="0"/>
          </a:p>
          <a:p>
            <a:pPr lvl="1">
              <a:spcBef>
                <a:spcPts val="0"/>
              </a:spcBef>
              <a:buFont typeface="Wingdings" charset="2"/>
              <a:buChar char="l"/>
            </a:pPr>
            <a:r>
              <a:rPr kumimoji="1" lang="zh-TW" altLang="en-US" dirty="0" smtClean="0"/>
              <a:t>調整 </a:t>
            </a:r>
            <a:r>
              <a:rPr kumimoji="1" lang="en-US" altLang="zh-TW" dirty="0" smtClean="0"/>
              <a:t>Port</a:t>
            </a:r>
            <a:r>
              <a:rPr kumimoji="1" lang="zh-TW" altLang="en-US" dirty="0" smtClean="0"/>
              <a:t> </a:t>
            </a:r>
            <a:r>
              <a:rPr kumimoji="1" lang="en-US" altLang="zh-TW" dirty="0" smtClean="0"/>
              <a:t>Number</a:t>
            </a:r>
            <a:r>
              <a:rPr kumimoji="1" lang="zh-TW" altLang="en-US" dirty="0" smtClean="0"/>
              <a:t> 為 </a:t>
            </a:r>
            <a:r>
              <a:rPr kumimoji="1" lang="en-US" altLang="zh-TW" dirty="0" smtClean="0"/>
              <a:t>8545</a:t>
            </a:r>
          </a:p>
          <a:p>
            <a:pPr lvl="1">
              <a:spcBef>
                <a:spcPts val="0"/>
              </a:spcBef>
              <a:buFont typeface="Wingdings" charset="2"/>
              <a:buChar char="l"/>
            </a:pPr>
            <a:r>
              <a:rPr kumimoji="1" lang="zh-TW" altLang="en-US" dirty="0" smtClean="0"/>
              <a:t>使用</a:t>
            </a:r>
            <a:r>
              <a:rPr kumimoji="1" lang="en-US" altLang="zh-TW" dirty="0" smtClean="0"/>
              <a:t>CLI</a:t>
            </a:r>
            <a:r>
              <a:rPr kumimoji="1" lang="zh-TW" altLang="en-US" dirty="0" smtClean="0"/>
              <a:t>版本則預設為 </a:t>
            </a:r>
            <a:r>
              <a:rPr kumimoji="1" lang="en-US" altLang="zh-TW" dirty="0" smtClean="0"/>
              <a:t>8545</a:t>
            </a:r>
          </a:p>
          <a:p>
            <a:pPr lvl="1">
              <a:spcBef>
                <a:spcPts val="0"/>
              </a:spcBef>
              <a:buFont typeface="Wingdings" charset="2"/>
              <a:buChar char="l"/>
            </a:pPr>
            <a:endParaRPr kumimoji="1" lang="en-US" altLang="zh-TW" dirty="0" smtClean="0"/>
          </a:p>
          <a:p>
            <a:pPr>
              <a:buFont typeface="Wingdings" charset="2"/>
              <a:buChar char="l"/>
            </a:pPr>
            <a:r>
              <a:rPr kumimoji="1" lang="zh-TW" altLang="en-US" dirty="0"/>
              <a:t>點選 </a:t>
            </a:r>
            <a:r>
              <a:rPr kumimoji="1" lang="en-US" altLang="zh-TW" dirty="0"/>
              <a:t>Localhost</a:t>
            </a:r>
            <a:r>
              <a:rPr kumimoji="1" lang="zh-TW" altLang="en-US" dirty="0"/>
              <a:t> </a:t>
            </a:r>
            <a:r>
              <a:rPr kumimoji="1" lang="en-US" altLang="zh-TW" dirty="0"/>
              <a:t>8545</a:t>
            </a:r>
            <a:r>
              <a:rPr kumimoji="1" lang="zh-TW" altLang="en-US" dirty="0"/>
              <a:t> 即可切換至私有</a:t>
            </a:r>
            <a:r>
              <a:rPr kumimoji="1" lang="zh-TW" altLang="en-US" dirty="0" smtClean="0"/>
              <a:t>鏈</a:t>
            </a:r>
            <a:endParaRPr kumimoji="1" lang="en-US" altLang="zh-TW" dirty="0"/>
          </a:p>
        </p:txBody>
      </p:sp>
      <p:pic>
        <p:nvPicPr>
          <p:cNvPr id="4" name="圖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83900" y="0"/>
            <a:ext cx="1308100" cy="1206500"/>
          </a:xfrm>
          <a:prstGeom prst="rect">
            <a:avLst/>
          </a:prstGeom>
        </p:spPr>
      </p:pic>
      <p:pic>
        <p:nvPicPr>
          <p:cNvPr id="5" name="圖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27465" y="1184372"/>
            <a:ext cx="4556735" cy="7675173"/>
          </a:xfrm>
          <a:prstGeom prst="rect">
            <a:avLst/>
          </a:prstGeom>
        </p:spPr>
      </p:pic>
    </p:spTree>
    <p:extLst>
      <p:ext uri="{BB962C8B-B14F-4D97-AF65-F5344CB8AC3E}">
        <p14:creationId xmlns:p14="http://schemas.microsoft.com/office/powerpoint/2010/main" val="20434064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831850" y="1736726"/>
            <a:ext cx="10515600" cy="2852737"/>
          </a:xfrm>
        </p:spPr>
        <p:txBody>
          <a:bodyPr>
            <a:normAutofit/>
          </a:bodyPr>
          <a:lstStyle/>
          <a:p>
            <a:pPr algn="ctr"/>
            <a:r>
              <a:rPr kumimoji="1" lang="zh-TW" altLang="en-US" sz="7200" dirty="0" smtClean="0"/>
              <a:t>感謝聆聽！</a:t>
            </a:r>
            <a:r>
              <a:rPr kumimoji="1" lang="en-US" altLang="zh-TW" sz="7200" dirty="0" smtClean="0"/>
              <a:t/>
            </a:r>
            <a:br>
              <a:rPr kumimoji="1" lang="en-US" altLang="zh-TW" sz="7200" dirty="0" smtClean="0"/>
            </a:br>
            <a:endParaRPr kumimoji="1" lang="zh-TW" altLang="en-US" sz="7200" dirty="0"/>
          </a:p>
        </p:txBody>
      </p:sp>
      <p:sp>
        <p:nvSpPr>
          <p:cNvPr id="3" name="文字版面配置區 2"/>
          <p:cNvSpPr>
            <a:spLocks noGrp="1"/>
          </p:cNvSpPr>
          <p:nvPr>
            <p:ph type="body" idx="1"/>
          </p:nvPr>
        </p:nvSpPr>
        <p:spPr/>
        <p:txBody>
          <a:bodyPr/>
          <a:lstStyle/>
          <a:p>
            <a:endParaRPr kumimoji="1" lang="zh-TW" altLang="en-US"/>
          </a:p>
        </p:txBody>
      </p:sp>
      <p:pic>
        <p:nvPicPr>
          <p:cNvPr id="4" name="圖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83900" y="0"/>
            <a:ext cx="1308100" cy="1206500"/>
          </a:xfrm>
          <a:prstGeom prst="rect">
            <a:avLst/>
          </a:prstGeom>
        </p:spPr>
      </p:pic>
    </p:spTree>
    <p:extLst>
      <p:ext uri="{BB962C8B-B14F-4D97-AF65-F5344CB8AC3E}">
        <p14:creationId xmlns:p14="http://schemas.microsoft.com/office/powerpoint/2010/main" val="145858083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Shape 107"/>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zh-TW" dirty="0" smtClean="0"/>
              <a:t>Metamask介紹</a:t>
            </a:r>
            <a:endParaRPr dirty="0"/>
          </a:p>
        </p:txBody>
      </p:sp>
      <p:sp>
        <p:nvSpPr>
          <p:cNvPr id="108" name="Shape 108"/>
          <p:cNvSpPr txBox="1">
            <a:spLocks noGrp="1"/>
          </p:cNvSpPr>
          <p:nvPr>
            <p:ph type="body" idx="1"/>
          </p:nvPr>
        </p:nvSpPr>
        <p:spPr>
          <a:xfrm>
            <a:off x="415600" y="1536633"/>
            <a:ext cx="8351882" cy="4555200"/>
          </a:xfrm>
          <a:prstGeom prst="rect">
            <a:avLst/>
          </a:prstGeom>
        </p:spPr>
        <p:txBody>
          <a:bodyPr spcFirstLastPara="1" vert="horz" wrap="square" lIns="121900" tIns="121900" rIns="121900" bIns="121900" rtlCol="0" anchor="t" anchorCtr="0">
            <a:noAutofit/>
          </a:bodyPr>
          <a:lstStyle/>
          <a:p>
            <a:pPr marL="285750" indent="-285750"/>
            <a:r>
              <a:rPr lang="zh-TW" altLang="en-US" dirty="0" smtClean="0">
                <a:latin typeface="Microsoft JhengHei" charset="-120"/>
                <a:ea typeface="Microsoft JhengHei" charset="-120"/>
                <a:cs typeface="Microsoft JhengHei" charset="-120"/>
                <a:sym typeface="Roboto"/>
              </a:rPr>
              <a:t>為一種錢包軟體，</a:t>
            </a:r>
            <a:r>
              <a:rPr lang="en-US" altLang="zh-TW" dirty="0" smtClean="0">
                <a:latin typeface="Microsoft JhengHei" charset="-120"/>
                <a:ea typeface="Microsoft JhengHei" charset="-120"/>
                <a:cs typeface="Microsoft JhengHei" charset="-120"/>
                <a:sym typeface="Roboto"/>
              </a:rPr>
              <a:t>Google</a:t>
            </a:r>
            <a:r>
              <a:rPr lang="zh-TW" altLang="en-US" dirty="0" smtClean="0">
                <a:latin typeface="Microsoft JhengHei" charset="-120"/>
                <a:ea typeface="Microsoft JhengHei" charset="-120"/>
                <a:cs typeface="Microsoft JhengHei" charset="-120"/>
                <a:sym typeface="Roboto"/>
              </a:rPr>
              <a:t> </a:t>
            </a:r>
            <a:r>
              <a:rPr lang="en-US" altLang="zh-TW" dirty="0" smtClean="0">
                <a:latin typeface="Microsoft JhengHei" charset="-120"/>
                <a:ea typeface="Microsoft JhengHei" charset="-120"/>
                <a:cs typeface="Microsoft JhengHei" charset="-120"/>
                <a:sym typeface="Roboto"/>
              </a:rPr>
              <a:t>Chrome</a:t>
            </a:r>
            <a:r>
              <a:rPr lang="zh-TW" altLang="en-US" dirty="0" smtClean="0">
                <a:latin typeface="Microsoft JhengHei" charset="-120"/>
                <a:ea typeface="Microsoft JhengHei" charset="-120"/>
                <a:cs typeface="Microsoft JhengHei" charset="-120"/>
                <a:sym typeface="Roboto"/>
              </a:rPr>
              <a:t>插件</a:t>
            </a:r>
            <a:endParaRPr lang="en-US" altLang="zh-TW" dirty="0" smtClean="0">
              <a:latin typeface="Microsoft JhengHei" charset="-120"/>
              <a:ea typeface="Microsoft JhengHei" charset="-120"/>
              <a:cs typeface="Microsoft JhengHei" charset="-120"/>
              <a:sym typeface="Roboto"/>
            </a:endParaRPr>
          </a:p>
          <a:p>
            <a:pPr marL="285750" indent="-285750"/>
            <a:endParaRPr lang="en-US" altLang="zh-TW" dirty="0" smtClean="0">
              <a:latin typeface="Microsoft JhengHei" charset="-120"/>
              <a:ea typeface="Microsoft JhengHei" charset="-120"/>
              <a:cs typeface="Microsoft JhengHei" charset="-120"/>
              <a:sym typeface="Roboto"/>
            </a:endParaRPr>
          </a:p>
          <a:p>
            <a:pPr marL="285750" indent="-285750"/>
            <a:r>
              <a:rPr lang="zh-TW" altLang="en-US" dirty="0" smtClean="0">
                <a:latin typeface="Microsoft JhengHei" charset="-120"/>
                <a:ea typeface="Microsoft JhengHei" charset="-120"/>
                <a:cs typeface="Microsoft JhengHei" charset="-120"/>
                <a:sym typeface="Roboto"/>
              </a:rPr>
              <a:t>可連接各式以太坊網路</a:t>
            </a:r>
            <a:endParaRPr lang="en-US" altLang="zh-TW" dirty="0" smtClean="0">
              <a:latin typeface="Microsoft JhengHei" charset="-120"/>
              <a:ea typeface="Microsoft JhengHei" charset="-120"/>
              <a:cs typeface="Microsoft JhengHei" charset="-120"/>
              <a:sym typeface="Roboto"/>
            </a:endParaRPr>
          </a:p>
          <a:p>
            <a:pPr marL="285750" indent="-285750"/>
            <a:endParaRPr lang="en-US" altLang="zh-TW" dirty="0">
              <a:latin typeface="Microsoft JhengHei" charset="-120"/>
              <a:ea typeface="Microsoft JhengHei" charset="-120"/>
              <a:cs typeface="Microsoft JhengHei" charset="-120"/>
              <a:sym typeface="Roboto"/>
            </a:endParaRPr>
          </a:p>
          <a:p>
            <a:pPr marL="285750" indent="-285750"/>
            <a:r>
              <a:rPr lang="zh-TW" altLang="en-US" dirty="0" smtClean="0">
                <a:latin typeface="Microsoft JhengHei" charset="-120"/>
                <a:ea typeface="Microsoft JhengHei" charset="-120"/>
                <a:cs typeface="Microsoft JhengHei" charset="-120"/>
                <a:sym typeface="Roboto"/>
              </a:rPr>
              <a:t>可連接</a:t>
            </a:r>
            <a:r>
              <a:rPr lang="en-US" altLang="zh-TW" dirty="0" smtClean="0">
                <a:latin typeface="Microsoft JhengHei" charset="-120"/>
                <a:ea typeface="Microsoft JhengHei" charset="-120"/>
                <a:cs typeface="Microsoft JhengHei" charset="-120"/>
                <a:sym typeface="Roboto"/>
              </a:rPr>
              <a:t>Remix</a:t>
            </a:r>
            <a:r>
              <a:rPr lang="zh-TW" altLang="en-US" dirty="0" smtClean="0">
                <a:latin typeface="Microsoft JhengHei" charset="-120"/>
                <a:ea typeface="Microsoft JhengHei" charset="-120"/>
                <a:cs typeface="Microsoft JhengHei" charset="-120"/>
                <a:sym typeface="Roboto"/>
              </a:rPr>
              <a:t>部署 </a:t>
            </a:r>
            <a:r>
              <a:rPr lang="en-US" altLang="zh-TW" dirty="0" smtClean="0">
                <a:latin typeface="Microsoft JhengHei" charset="-120"/>
                <a:ea typeface="Microsoft JhengHei" charset="-120"/>
                <a:cs typeface="Microsoft JhengHei" charset="-120"/>
                <a:sym typeface="Roboto"/>
              </a:rPr>
              <a:t>/</a:t>
            </a:r>
            <a:r>
              <a:rPr lang="zh-TW" altLang="en-US" dirty="0" smtClean="0">
                <a:latin typeface="Microsoft JhengHei" charset="-120"/>
                <a:ea typeface="Microsoft JhengHei" charset="-120"/>
                <a:cs typeface="Microsoft JhengHei" charset="-120"/>
                <a:sym typeface="Roboto"/>
              </a:rPr>
              <a:t> 執行智能合約</a:t>
            </a:r>
            <a:endParaRPr lang="en-US" altLang="zh-TW" dirty="0" smtClean="0">
              <a:latin typeface="Microsoft JhengHei" charset="-120"/>
              <a:ea typeface="Microsoft JhengHei" charset="-120"/>
              <a:cs typeface="Microsoft JhengHei" charset="-120"/>
              <a:sym typeface="Roboto"/>
            </a:endParaRPr>
          </a:p>
          <a:p>
            <a:pPr marL="285750" indent="-285750"/>
            <a:endParaRPr lang="en-US" altLang="zh-TW" dirty="0" smtClean="0">
              <a:latin typeface="Microsoft JhengHei" charset="-120"/>
              <a:ea typeface="Microsoft JhengHei" charset="-120"/>
              <a:cs typeface="Microsoft JhengHei" charset="-120"/>
              <a:sym typeface="Roboto"/>
            </a:endParaRPr>
          </a:p>
          <a:p>
            <a:pPr marL="285750" indent="-285750"/>
            <a:r>
              <a:rPr lang="zh-TW" altLang="en-US" dirty="0" smtClean="0">
                <a:latin typeface="Microsoft JhengHei" charset="-120"/>
                <a:ea typeface="Microsoft JhengHei" charset="-120"/>
                <a:cs typeface="Microsoft JhengHei" charset="-120"/>
                <a:sym typeface="Roboto"/>
              </a:rPr>
              <a:t>彈性的帳戶管理，支援匯入匯出帳戶</a:t>
            </a:r>
            <a:endParaRPr lang="en-US" altLang="zh-TW" dirty="0" smtClean="0">
              <a:latin typeface="Microsoft JhengHei" charset="-120"/>
              <a:ea typeface="Microsoft JhengHei" charset="-120"/>
              <a:cs typeface="Microsoft JhengHei" charset="-120"/>
              <a:sym typeface="Roboto"/>
            </a:endParaRPr>
          </a:p>
          <a:p>
            <a:pPr marL="285750" indent="-285750"/>
            <a:endParaRPr lang="en-US" altLang="zh-TW" dirty="0">
              <a:latin typeface="Microsoft JhengHei" charset="-120"/>
              <a:ea typeface="Microsoft JhengHei" charset="-120"/>
              <a:cs typeface="Microsoft JhengHei" charset="-120"/>
              <a:sym typeface="Roboto"/>
            </a:endParaRPr>
          </a:p>
          <a:p>
            <a:pPr marL="285750" indent="-285750"/>
            <a:r>
              <a:rPr lang="zh-TW" altLang="en-US" dirty="0" smtClean="0">
                <a:latin typeface="Microsoft JhengHei" charset="-120"/>
                <a:ea typeface="Microsoft JhengHei" charset="-120"/>
                <a:cs typeface="Microsoft JhengHei" charset="-120"/>
                <a:sym typeface="Roboto"/>
              </a:rPr>
              <a:t>官網：</a:t>
            </a:r>
            <a:r>
              <a:rPr lang="en-US" altLang="zh-TW" dirty="0">
                <a:latin typeface="Microsoft JhengHei" charset="-120"/>
                <a:ea typeface="Microsoft JhengHei" charset="-120"/>
                <a:cs typeface="Microsoft JhengHei" charset="-120"/>
                <a:sym typeface="Roboto"/>
                <a:hlinkClick r:id="rId3"/>
              </a:rPr>
              <a:t>https://metamask.io</a:t>
            </a:r>
            <a:r>
              <a:rPr lang="en-US" altLang="zh-TW" dirty="0" smtClean="0">
                <a:latin typeface="Microsoft JhengHei" charset="-120"/>
                <a:ea typeface="Microsoft JhengHei" charset="-120"/>
                <a:cs typeface="Microsoft JhengHei" charset="-120"/>
                <a:sym typeface="Roboto"/>
                <a:hlinkClick r:id="rId3"/>
              </a:rPr>
              <a:t>/</a:t>
            </a:r>
            <a:endParaRPr lang="en-US" altLang="zh-TW" dirty="0" smtClean="0">
              <a:latin typeface="Microsoft JhengHei" charset="-120"/>
              <a:ea typeface="Microsoft JhengHei" charset="-120"/>
              <a:cs typeface="Microsoft JhengHei" charset="-120"/>
              <a:sym typeface="Roboto"/>
            </a:endParaRPr>
          </a:p>
          <a:p>
            <a:pPr marL="285750" indent="-285750"/>
            <a:endParaRPr dirty="0">
              <a:latin typeface="Microsoft JhengHei" charset="-120"/>
              <a:ea typeface="Microsoft JhengHei" charset="-120"/>
              <a:cs typeface="Microsoft JhengHei" charset="-120"/>
              <a:sym typeface="Roboto"/>
            </a:endParaRPr>
          </a:p>
        </p:txBody>
      </p:sp>
      <p:pic>
        <p:nvPicPr>
          <p:cNvPr id="109" name="Shape 109" descr="metamask.png"/>
          <p:cNvPicPr preferRelativeResize="0"/>
          <p:nvPr/>
        </p:nvPicPr>
        <p:blipFill>
          <a:blip r:embed="rId4">
            <a:alphaModFix/>
          </a:blip>
          <a:stretch>
            <a:fillRect/>
          </a:stretch>
        </p:blipFill>
        <p:spPr>
          <a:xfrm>
            <a:off x="7157689" y="2933919"/>
            <a:ext cx="5821200" cy="3534335"/>
          </a:xfrm>
          <a:prstGeom prst="rect">
            <a:avLst/>
          </a:prstGeom>
          <a:noFill/>
          <a:ln>
            <a:noFill/>
          </a:ln>
        </p:spPr>
      </p:pic>
      <p:pic>
        <p:nvPicPr>
          <p:cNvPr id="5" name="圖片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883900" y="0"/>
            <a:ext cx="1308100" cy="1206500"/>
          </a:xfrm>
          <a:prstGeom prst="rect">
            <a:avLst/>
          </a:prstGeom>
        </p:spPr>
      </p:pic>
    </p:spTree>
    <p:extLst>
      <p:ext uri="{BB962C8B-B14F-4D97-AF65-F5344CB8AC3E}">
        <p14:creationId xmlns:p14="http://schemas.microsoft.com/office/powerpoint/2010/main" val="28267982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r>
              <a:rPr kumimoji="1" lang="zh-TW" altLang="en-US" dirty="0" smtClean="0"/>
              <a:t>除了</a:t>
            </a:r>
            <a:r>
              <a:rPr kumimoji="1" lang="en-US" altLang="zh-TW" dirty="0" err="1" smtClean="0"/>
              <a:t>Metamask</a:t>
            </a:r>
            <a:r>
              <a:rPr kumimoji="1" lang="zh-TW" altLang="en-US" dirty="0" smtClean="0"/>
              <a:t>外，還有以下錢包供選擇：</a:t>
            </a:r>
            <a:endParaRPr kumimoji="1" lang="zh-TW" altLang="en-US" dirty="0"/>
          </a:p>
        </p:txBody>
      </p:sp>
      <p:sp>
        <p:nvSpPr>
          <p:cNvPr id="3" name="文字版面配置區 2"/>
          <p:cNvSpPr>
            <a:spLocks noGrp="1"/>
          </p:cNvSpPr>
          <p:nvPr>
            <p:ph type="body" idx="1"/>
          </p:nvPr>
        </p:nvSpPr>
        <p:spPr/>
        <p:txBody>
          <a:bodyPr/>
          <a:lstStyle/>
          <a:p>
            <a:r>
              <a:rPr lang="zh-TW" altLang="zh-TW" dirty="0" smtClean="0">
                <a:latin typeface="Microsoft JhengHei" charset="-120"/>
                <a:ea typeface="Microsoft JhengHei" charset="-120"/>
                <a:cs typeface="Microsoft JhengHei" charset="-120"/>
                <a:sym typeface="Roboto"/>
              </a:rPr>
              <a:t>Mist</a:t>
            </a:r>
            <a:endParaRPr lang="en-US" altLang="zh-TW" dirty="0" smtClean="0">
              <a:latin typeface="Microsoft JhengHei" charset="-120"/>
              <a:ea typeface="Microsoft JhengHei" charset="-120"/>
              <a:cs typeface="Microsoft JhengHei" charset="-120"/>
              <a:sym typeface="Roboto"/>
            </a:endParaRPr>
          </a:p>
          <a:p>
            <a:pPr lvl="1"/>
            <a:r>
              <a:rPr lang="en-US" altLang="zh-TW" dirty="0" smtClean="0">
                <a:latin typeface="Microsoft JhengHei" charset="-120"/>
                <a:ea typeface="Microsoft JhengHei" charset="-120"/>
                <a:cs typeface="Microsoft JhengHei" charset="-120"/>
                <a:sym typeface="Roboto"/>
                <a:hlinkClick r:id="rId2"/>
              </a:rPr>
              <a:t>https</a:t>
            </a:r>
            <a:r>
              <a:rPr lang="en-US" altLang="zh-TW" dirty="0">
                <a:latin typeface="Microsoft JhengHei" charset="-120"/>
                <a:ea typeface="Microsoft JhengHei" charset="-120"/>
                <a:cs typeface="Microsoft JhengHei" charset="-120"/>
                <a:sym typeface="Roboto"/>
                <a:hlinkClick r:id="rId2"/>
              </a:rPr>
              <a:t>://</a:t>
            </a:r>
            <a:r>
              <a:rPr lang="en-US" altLang="zh-TW" dirty="0" smtClean="0">
                <a:latin typeface="Microsoft JhengHei" charset="-120"/>
                <a:ea typeface="Microsoft JhengHei" charset="-120"/>
                <a:cs typeface="Microsoft JhengHei" charset="-120"/>
                <a:sym typeface="Roboto"/>
                <a:hlinkClick r:id="rId2"/>
              </a:rPr>
              <a:t>github.com/ethereum/mist/releases</a:t>
            </a:r>
            <a:endParaRPr lang="en-US" altLang="zh-TW" dirty="0" smtClean="0">
              <a:latin typeface="Microsoft JhengHei" charset="-120"/>
              <a:ea typeface="Microsoft JhengHei" charset="-120"/>
              <a:cs typeface="Microsoft JhengHei" charset="-120"/>
              <a:sym typeface="Roboto"/>
            </a:endParaRPr>
          </a:p>
          <a:p>
            <a:endParaRPr lang="en-US" altLang="zh-TW" dirty="0" smtClean="0">
              <a:latin typeface="Microsoft JhengHei" charset="-120"/>
              <a:ea typeface="Microsoft JhengHei" charset="-120"/>
              <a:cs typeface="Microsoft JhengHei" charset="-120"/>
              <a:sym typeface="Roboto"/>
            </a:endParaRPr>
          </a:p>
          <a:p>
            <a:r>
              <a:rPr lang="zh-TW" altLang="zh-TW" dirty="0" smtClean="0">
                <a:latin typeface="Microsoft JhengHei" charset="-120"/>
                <a:ea typeface="Microsoft JhengHei" charset="-120"/>
                <a:cs typeface="Microsoft JhengHei" charset="-120"/>
                <a:sym typeface="Roboto"/>
              </a:rPr>
              <a:t>Parity</a:t>
            </a:r>
            <a:endParaRPr lang="en-US" altLang="zh-TW" dirty="0" smtClean="0">
              <a:latin typeface="Microsoft JhengHei" charset="-120"/>
              <a:ea typeface="Microsoft JhengHei" charset="-120"/>
              <a:cs typeface="Microsoft JhengHei" charset="-120"/>
              <a:sym typeface="Roboto"/>
            </a:endParaRPr>
          </a:p>
          <a:p>
            <a:pPr lvl="1"/>
            <a:r>
              <a:rPr lang="en-US" altLang="zh-TW" dirty="0" smtClean="0">
                <a:latin typeface="Microsoft JhengHei" charset="-120"/>
                <a:ea typeface="Microsoft JhengHei" charset="-120"/>
                <a:cs typeface="Microsoft JhengHei" charset="-120"/>
                <a:sym typeface="Roboto"/>
                <a:hlinkClick r:id="rId3"/>
              </a:rPr>
              <a:t>https</a:t>
            </a:r>
            <a:r>
              <a:rPr lang="en-US" altLang="zh-TW" dirty="0">
                <a:latin typeface="Microsoft JhengHei" charset="-120"/>
                <a:ea typeface="Microsoft JhengHei" charset="-120"/>
                <a:cs typeface="Microsoft JhengHei" charset="-120"/>
                <a:sym typeface="Roboto"/>
                <a:hlinkClick r:id="rId3"/>
              </a:rPr>
              <a:t>://www.parity.io</a:t>
            </a:r>
            <a:r>
              <a:rPr lang="en-US" altLang="zh-TW" dirty="0" smtClean="0">
                <a:latin typeface="Microsoft JhengHei" charset="-120"/>
                <a:ea typeface="Microsoft JhengHei" charset="-120"/>
                <a:cs typeface="Microsoft JhengHei" charset="-120"/>
                <a:sym typeface="Roboto"/>
                <a:hlinkClick r:id="rId3"/>
              </a:rPr>
              <a:t>/</a:t>
            </a:r>
            <a:endParaRPr lang="en-US" altLang="zh-TW" dirty="0">
              <a:latin typeface="Microsoft JhengHei" charset="-120"/>
              <a:ea typeface="Microsoft JhengHei" charset="-120"/>
              <a:cs typeface="Microsoft JhengHei" charset="-120"/>
              <a:sym typeface="Roboto"/>
            </a:endParaRPr>
          </a:p>
          <a:p>
            <a:endParaRPr kumimoji="1" lang="zh-TW" altLang="en-US" dirty="0"/>
          </a:p>
        </p:txBody>
      </p:sp>
      <p:pic>
        <p:nvPicPr>
          <p:cNvPr id="4" name="圖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83900" y="0"/>
            <a:ext cx="1308100" cy="1206500"/>
          </a:xfrm>
          <a:prstGeom prst="rect">
            <a:avLst/>
          </a:prstGeom>
        </p:spPr>
      </p:pic>
    </p:spTree>
    <p:extLst>
      <p:ext uri="{BB962C8B-B14F-4D97-AF65-F5344CB8AC3E}">
        <p14:creationId xmlns:p14="http://schemas.microsoft.com/office/powerpoint/2010/main" val="176755534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kumimoji="1" lang="zh-TW" altLang="en-US" dirty="0" smtClean="0"/>
              <a:t>相關工具比較</a:t>
            </a:r>
            <a:endParaRPr kumimoji="1" lang="zh-TW" altLang="en-US" dirty="0"/>
          </a:p>
        </p:txBody>
      </p:sp>
      <p:sp>
        <p:nvSpPr>
          <p:cNvPr id="5" name="內容版面配置區 4"/>
          <p:cNvSpPr>
            <a:spLocks noGrp="1"/>
          </p:cNvSpPr>
          <p:nvPr>
            <p:ph idx="1"/>
          </p:nvPr>
        </p:nvSpPr>
        <p:spPr>
          <a:xfrm>
            <a:off x="838200" y="1537760"/>
            <a:ext cx="10515600" cy="692309"/>
          </a:xfrm>
        </p:spPr>
        <p:txBody>
          <a:bodyPr/>
          <a:lstStyle/>
          <a:p>
            <a:r>
              <a:rPr kumimoji="1" lang="zh-TW" altLang="en-US" dirty="0" smtClean="0"/>
              <a:t>客戶端程式</a:t>
            </a:r>
            <a:endParaRPr kumimoji="1" lang="en-US" altLang="zh-TW" dirty="0" smtClean="0"/>
          </a:p>
        </p:txBody>
      </p:sp>
      <p:graphicFrame>
        <p:nvGraphicFramePr>
          <p:cNvPr id="6" name="表格 5"/>
          <p:cNvGraphicFramePr>
            <a:graphicFrameLocks noGrp="1"/>
          </p:cNvGraphicFramePr>
          <p:nvPr>
            <p:extLst>
              <p:ext uri="{D42A27DB-BD31-4B8C-83A1-F6EECF244321}">
                <p14:modId xmlns:p14="http://schemas.microsoft.com/office/powerpoint/2010/main" val="583658811"/>
              </p:ext>
            </p:extLst>
          </p:nvPr>
        </p:nvGraphicFramePr>
        <p:xfrm>
          <a:off x="838196" y="1979601"/>
          <a:ext cx="10913539" cy="1854200"/>
        </p:xfrm>
        <a:graphic>
          <a:graphicData uri="http://schemas.openxmlformats.org/drawingml/2006/table">
            <a:tbl>
              <a:tblPr firstRow="1" bandRow="1">
                <a:tableStyleId>{5C22544A-7EE6-4342-B048-85BDC9FD1C3A}</a:tableStyleId>
              </a:tblPr>
              <a:tblGrid>
                <a:gridCol w="1559077"/>
                <a:gridCol w="1559077"/>
                <a:gridCol w="1559077"/>
                <a:gridCol w="1559077"/>
                <a:gridCol w="1559077"/>
                <a:gridCol w="1559077"/>
                <a:gridCol w="1559077"/>
              </a:tblGrid>
              <a:tr h="370840">
                <a:tc>
                  <a:txBody>
                    <a:bodyPr/>
                    <a:lstStyle/>
                    <a:p>
                      <a:pPr algn="ctr"/>
                      <a:r>
                        <a:rPr lang="zh-TW" altLang="en-US" dirty="0" smtClean="0"/>
                        <a:t>名稱</a:t>
                      </a:r>
                      <a:endParaRPr lang="zh-TW" altLang="en-US" dirty="0"/>
                    </a:p>
                  </a:txBody>
                  <a:tcPr/>
                </a:tc>
                <a:tc>
                  <a:txBody>
                    <a:bodyPr/>
                    <a:lstStyle/>
                    <a:p>
                      <a:pPr algn="ctr"/>
                      <a:r>
                        <a:rPr lang="zh-TW" altLang="en-US" dirty="0" smtClean="0"/>
                        <a:t>定位</a:t>
                      </a:r>
                      <a:endParaRPr lang="zh-TW" altLang="en-US" dirty="0"/>
                    </a:p>
                  </a:txBody>
                  <a:tcPr/>
                </a:tc>
                <a:tc>
                  <a:txBody>
                    <a:bodyPr/>
                    <a:lstStyle/>
                    <a:p>
                      <a:pPr algn="ctr"/>
                      <a:r>
                        <a:rPr lang="zh-TW" altLang="en-US" dirty="0" smtClean="0"/>
                        <a:t>節點功能</a:t>
                      </a:r>
                      <a:endParaRPr lang="zh-TW" altLang="en-US" dirty="0"/>
                    </a:p>
                  </a:txBody>
                  <a:tcPr/>
                </a:tc>
                <a:tc>
                  <a:txBody>
                    <a:bodyPr/>
                    <a:lstStyle/>
                    <a:p>
                      <a:pPr algn="ctr"/>
                      <a:r>
                        <a:rPr lang="zh-TW" altLang="en-US" dirty="0" smtClean="0"/>
                        <a:t>錢包功能</a:t>
                      </a:r>
                      <a:endParaRPr lang="zh-TW" altLang="en-US" dirty="0"/>
                    </a:p>
                  </a:txBody>
                  <a:tcPr/>
                </a:tc>
                <a:tc>
                  <a:txBody>
                    <a:bodyPr/>
                    <a:lstStyle/>
                    <a:p>
                      <a:pPr algn="ctr"/>
                      <a:r>
                        <a:rPr lang="zh-TW" altLang="en-US" dirty="0" smtClean="0"/>
                        <a:t>合約撰寫</a:t>
                      </a:r>
                      <a:endParaRPr lang="zh-TW" altLang="en-US" dirty="0"/>
                    </a:p>
                  </a:txBody>
                  <a:tcPr/>
                </a:tc>
                <a:tc>
                  <a:txBody>
                    <a:bodyPr/>
                    <a:lstStyle/>
                    <a:p>
                      <a:pPr algn="ctr"/>
                      <a:r>
                        <a:rPr lang="zh-TW" altLang="en-US" dirty="0" smtClean="0"/>
                        <a:t>合約執行</a:t>
                      </a:r>
                      <a:endParaRPr lang="zh-TW" altLang="en-US" dirty="0"/>
                    </a:p>
                  </a:txBody>
                  <a:tcPr/>
                </a:tc>
                <a:tc>
                  <a:txBody>
                    <a:bodyPr/>
                    <a:lstStyle/>
                    <a:p>
                      <a:pPr algn="ctr"/>
                      <a:r>
                        <a:rPr lang="zh-TW" altLang="en-US" dirty="0" smtClean="0"/>
                        <a:t>輕量化</a:t>
                      </a:r>
                      <a:endParaRPr lang="zh-TW" altLang="en-US" dirty="0"/>
                    </a:p>
                  </a:txBody>
                  <a:tcPr/>
                </a:tc>
              </a:tr>
              <a:tr h="370840">
                <a:tc>
                  <a:txBody>
                    <a:bodyPr/>
                    <a:lstStyle/>
                    <a:p>
                      <a:pPr algn="ctr"/>
                      <a:r>
                        <a:rPr lang="en-US" altLang="zh-TW" dirty="0" smtClean="0"/>
                        <a:t>Mist</a:t>
                      </a:r>
                      <a:endParaRPr lang="zh-TW" altLang="en-US" dirty="0"/>
                    </a:p>
                  </a:txBody>
                  <a:tcPr/>
                </a:tc>
                <a:tc>
                  <a:txBody>
                    <a:bodyPr/>
                    <a:lstStyle/>
                    <a:p>
                      <a:pPr algn="ctr"/>
                      <a:r>
                        <a:rPr lang="zh-TW" altLang="en-US" dirty="0" smtClean="0"/>
                        <a:t>客戶端程式</a:t>
                      </a:r>
                      <a:endParaRPr lang="zh-TW" altLang="en-US" dirty="0"/>
                    </a:p>
                  </a:txBody>
                  <a:tcPr/>
                </a:tc>
                <a:tc>
                  <a:txBody>
                    <a:bodyPr/>
                    <a:lstStyle/>
                    <a:p>
                      <a:pPr algn="ctr"/>
                      <a:r>
                        <a:rPr lang="zh-TW" altLang="en-US" dirty="0" smtClean="0"/>
                        <a:t>有</a:t>
                      </a:r>
                      <a:endParaRPr lang="zh-TW" altLang="en-US" dirty="0"/>
                    </a:p>
                  </a:txBody>
                  <a:tcPr/>
                </a:tc>
                <a:tc>
                  <a:txBody>
                    <a:bodyPr/>
                    <a:lstStyle/>
                    <a:p>
                      <a:pPr algn="ctr"/>
                      <a:r>
                        <a:rPr lang="zh-TW" altLang="en-US" dirty="0" smtClean="0"/>
                        <a:t>有</a:t>
                      </a:r>
                      <a:endParaRPr lang="zh-TW" altLang="en-US" dirty="0"/>
                    </a:p>
                  </a:txBody>
                  <a:tcPr/>
                </a:tc>
                <a:tc>
                  <a:txBody>
                    <a:bodyPr/>
                    <a:lstStyle/>
                    <a:p>
                      <a:pPr algn="ctr"/>
                      <a:r>
                        <a:rPr lang="zh-TW" altLang="en-US" dirty="0" smtClean="0"/>
                        <a:t>有</a:t>
                      </a:r>
                      <a:endParaRPr lang="zh-TW" altLang="en-US" dirty="0"/>
                    </a:p>
                  </a:txBody>
                  <a:tcPr/>
                </a:tc>
                <a:tc>
                  <a:txBody>
                    <a:bodyPr/>
                    <a:lstStyle/>
                    <a:p>
                      <a:pPr algn="ctr"/>
                      <a:r>
                        <a:rPr lang="zh-TW" altLang="en-US" dirty="0" smtClean="0"/>
                        <a:t>有</a:t>
                      </a:r>
                      <a:endParaRPr lang="zh-TW" altLang="en-US" dirty="0"/>
                    </a:p>
                  </a:txBody>
                  <a:tcPr/>
                </a:tc>
                <a:tc>
                  <a:txBody>
                    <a:bodyPr/>
                    <a:lstStyle/>
                    <a:p>
                      <a:pPr algn="ctr"/>
                      <a:r>
                        <a:rPr lang="en-US" altLang="zh-TW" dirty="0" smtClean="0"/>
                        <a:t>-</a:t>
                      </a:r>
                      <a:endParaRPr lang="zh-TW" altLang="en-US" dirty="0"/>
                    </a:p>
                  </a:txBody>
                  <a:tcPr/>
                </a:tc>
              </a:tr>
              <a:tr h="370840">
                <a:tc>
                  <a:txBody>
                    <a:bodyPr/>
                    <a:lstStyle/>
                    <a:p>
                      <a:pPr algn="ctr"/>
                      <a:r>
                        <a:rPr lang="en-US" altLang="zh-TW" dirty="0" err="1" smtClean="0"/>
                        <a:t>Metamask</a:t>
                      </a:r>
                      <a:endParaRPr lang="zh-TW" altLang="en-US" dirty="0"/>
                    </a:p>
                  </a:txBody>
                  <a:tcPr/>
                </a:tc>
                <a:tc>
                  <a:txBody>
                    <a:bodyPr/>
                    <a:lstStyle/>
                    <a:p>
                      <a:pPr algn="ctr"/>
                      <a:r>
                        <a:rPr lang="zh-TW" altLang="en-US" dirty="0" smtClean="0"/>
                        <a:t>瀏覽器插件</a:t>
                      </a:r>
                      <a:endParaRPr lang="zh-TW" altLang="en-US" dirty="0"/>
                    </a:p>
                  </a:txBody>
                  <a:tcPr/>
                </a:tc>
                <a:tc>
                  <a:txBody>
                    <a:bodyPr/>
                    <a:lstStyle/>
                    <a:p>
                      <a:pPr algn="ctr"/>
                      <a:r>
                        <a:rPr lang="en-US" altLang="zh-TW" dirty="0" smtClean="0"/>
                        <a:t>-</a:t>
                      </a:r>
                      <a:endParaRPr lang="zh-TW" altLang="en-US" dirty="0"/>
                    </a:p>
                  </a:txBody>
                  <a:tcPr/>
                </a:tc>
                <a:tc>
                  <a:txBody>
                    <a:bodyPr/>
                    <a:lstStyle/>
                    <a:p>
                      <a:pPr algn="ctr"/>
                      <a:r>
                        <a:rPr lang="zh-TW" altLang="en-US" dirty="0" smtClean="0"/>
                        <a:t>有</a:t>
                      </a:r>
                      <a:endParaRPr lang="zh-TW" altLang="en-US" dirty="0"/>
                    </a:p>
                  </a:txBody>
                  <a:tcPr/>
                </a:tc>
                <a:tc>
                  <a:txBody>
                    <a:bodyPr/>
                    <a:lstStyle/>
                    <a:p>
                      <a:pPr algn="ctr"/>
                      <a:r>
                        <a:rPr lang="en-US" altLang="zh-TW" dirty="0" smtClean="0"/>
                        <a:t>-</a:t>
                      </a:r>
                      <a:endParaRPr lang="zh-TW" altLang="en-US" dirty="0"/>
                    </a:p>
                  </a:txBody>
                  <a:tcPr/>
                </a:tc>
                <a:tc>
                  <a:txBody>
                    <a:bodyPr/>
                    <a:lstStyle/>
                    <a:p>
                      <a:pPr algn="ctr"/>
                      <a:r>
                        <a:rPr lang="zh-TW" altLang="en-US" dirty="0" smtClean="0"/>
                        <a:t>透過其他</a:t>
                      </a:r>
                      <a:r>
                        <a:rPr lang="en-US" altLang="zh-TW" dirty="0" smtClean="0"/>
                        <a:t>IDE</a:t>
                      </a:r>
                      <a:endParaRPr lang="zh-TW" altLang="en-US" dirty="0"/>
                    </a:p>
                  </a:txBody>
                  <a:tcPr/>
                </a:tc>
                <a:tc>
                  <a:txBody>
                    <a:bodyPr/>
                    <a:lstStyle/>
                    <a:p>
                      <a:pPr algn="ctr"/>
                      <a:r>
                        <a:rPr lang="zh-TW" altLang="en-US" dirty="0" smtClean="0"/>
                        <a:t>最輕量</a:t>
                      </a:r>
                      <a:endParaRPr lang="zh-TW" altLang="en-US" dirty="0"/>
                    </a:p>
                  </a:txBody>
                  <a:tcPr/>
                </a:tc>
              </a:tr>
              <a:tr h="370840">
                <a:tc>
                  <a:txBody>
                    <a:bodyPr/>
                    <a:lstStyle/>
                    <a:p>
                      <a:pPr algn="ctr"/>
                      <a:r>
                        <a:rPr lang="en-US" altLang="zh-TW" dirty="0" smtClean="0"/>
                        <a:t>Parity</a:t>
                      </a:r>
                      <a:endParaRPr lang="zh-TW" altLang="en-US" dirty="0"/>
                    </a:p>
                  </a:txBody>
                  <a:tcPr/>
                </a:tc>
                <a:tc>
                  <a:txBody>
                    <a:bodyPr/>
                    <a:lstStyle/>
                    <a:p>
                      <a:pPr algn="ctr"/>
                      <a:r>
                        <a:rPr lang="zh-TW" altLang="en-US" dirty="0" smtClean="0"/>
                        <a:t>客戶端程式</a:t>
                      </a:r>
                      <a:endParaRPr lang="zh-TW" altLang="en-US" dirty="0"/>
                    </a:p>
                  </a:txBody>
                  <a:tcPr/>
                </a:tc>
                <a:tc>
                  <a:txBody>
                    <a:bodyPr/>
                    <a:lstStyle/>
                    <a:p>
                      <a:pPr algn="ctr"/>
                      <a:r>
                        <a:rPr lang="zh-TW" altLang="en-US" dirty="0" smtClean="0"/>
                        <a:t>有</a:t>
                      </a:r>
                      <a:endParaRPr lang="zh-TW" altLang="en-US" dirty="0"/>
                    </a:p>
                  </a:txBody>
                  <a:tcPr/>
                </a:tc>
                <a:tc>
                  <a:txBody>
                    <a:bodyPr/>
                    <a:lstStyle/>
                    <a:p>
                      <a:pPr algn="ctr"/>
                      <a:r>
                        <a:rPr lang="zh-TW" altLang="en-US" dirty="0" smtClean="0"/>
                        <a:t>有</a:t>
                      </a:r>
                      <a:endParaRPr lang="zh-TW" altLang="en-US" dirty="0"/>
                    </a:p>
                  </a:txBody>
                  <a:tcPr/>
                </a:tc>
                <a:tc>
                  <a:txBody>
                    <a:bodyPr/>
                    <a:lstStyle/>
                    <a:p>
                      <a:pPr algn="ctr"/>
                      <a:r>
                        <a:rPr lang="zh-TW" altLang="en-US" dirty="0" smtClean="0"/>
                        <a:t>有</a:t>
                      </a:r>
                      <a:endParaRPr lang="zh-TW" altLang="en-US" dirty="0"/>
                    </a:p>
                  </a:txBody>
                  <a:tcPr/>
                </a:tc>
                <a:tc>
                  <a:txBody>
                    <a:bodyPr/>
                    <a:lstStyle/>
                    <a:p>
                      <a:pPr algn="ctr"/>
                      <a:r>
                        <a:rPr lang="zh-TW" altLang="en-US" dirty="0" smtClean="0"/>
                        <a:t>有</a:t>
                      </a:r>
                      <a:endParaRPr lang="zh-TW" altLang="en-US" dirty="0"/>
                    </a:p>
                  </a:txBody>
                  <a:tcPr/>
                </a:tc>
                <a:tc>
                  <a:txBody>
                    <a:bodyPr/>
                    <a:lstStyle/>
                    <a:p>
                      <a:pPr algn="ctr"/>
                      <a:r>
                        <a:rPr lang="en-US" altLang="zh-TW" dirty="0" smtClean="0"/>
                        <a:t>-</a:t>
                      </a:r>
                      <a:endParaRPr lang="zh-TW" altLang="en-US" dirty="0"/>
                    </a:p>
                  </a:txBody>
                  <a:tcPr/>
                </a:tc>
              </a:tr>
              <a:tr h="370840">
                <a:tc>
                  <a:txBody>
                    <a:bodyPr/>
                    <a:lstStyle/>
                    <a:p>
                      <a:pPr algn="ctr"/>
                      <a:r>
                        <a:rPr lang="en-US" altLang="zh-TW" dirty="0" smtClean="0"/>
                        <a:t>Ganache</a:t>
                      </a:r>
                      <a:endParaRPr lang="zh-TW" altLang="en-US" dirty="0"/>
                    </a:p>
                  </a:txBody>
                  <a:tcPr/>
                </a:tc>
                <a:tc>
                  <a:txBody>
                    <a:bodyPr/>
                    <a:lstStyle/>
                    <a:p>
                      <a:pPr algn="ctr"/>
                      <a:r>
                        <a:rPr lang="zh-TW" altLang="en-US" dirty="0" smtClean="0"/>
                        <a:t>節點模擬程式</a:t>
                      </a:r>
                      <a:endParaRPr lang="zh-TW" altLang="en-US" dirty="0"/>
                    </a:p>
                  </a:txBody>
                  <a:tcPr/>
                </a:tc>
                <a:tc>
                  <a:txBody>
                    <a:bodyPr/>
                    <a:lstStyle/>
                    <a:p>
                      <a:pPr algn="ctr"/>
                      <a:r>
                        <a:rPr lang="zh-TW" altLang="en-US" dirty="0" smtClean="0"/>
                        <a:t>有</a:t>
                      </a:r>
                      <a:endParaRPr lang="zh-TW" altLang="en-US" dirty="0"/>
                    </a:p>
                  </a:txBody>
                  <a:tcPr/>
                </a:tc>
                <a:tc>
                  <a:txBody>
                    <a:bodyPr/>
                    <a:lstStyle/>
                    <a:p>
                      <a:pPr algn="ctr"/>
                      <a:r>
                        <a:rPr lang="zh-TW" altLang="en-US" dirty="0" smtClean="0"/>
                        <a:t>有</a:t>
                      </a:r>
                      <a:endParaRPr lang="zh-TW" altLang="en-US" dirty="0"/>
                    </a:p>
                  </a:txBody>
                  <a:tcPr/>
                </a:tc>
                <a:tc>
                  <a:txBody>
                    <a:bodyPr/>
                    <a:lstStyle/>
                    <a:p>
                      <a:pPr algn="ctr"/>
                      <a:r>
                        <a:rPr lang="en-US" altLang="zh-TW" dirty="0" smtClean="0"/>
                        <a:t>-</a:t>
                      </a:r>
                      <a:endParaRPr lang="zh-TW" altLang="en-US"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TW" altLang="en-US" dirty="0" smtClean="0"/>
                        <a:t>透過其他</a:t>
                      </a:r>
                      <a:r>
                        <a:rPr lang="en-US" altLang="zh-TW" dirty="0" smtClean="0"/>
                        <a:t>IDE</a:t>
                      </a:r>
                      <a:endParaRPr lang="zh-TW" altLang="en-US" dirty="0" smtClean="0"/>
                    </a:p>
                  </a:txBody>
                  <a:tcPr/>
                </a:tc>
                <a:tc>
                  <a:txBody>
                    <a:bodyPr/>
                    <a:lstStyle/>
                    <a:p>
                      <a:pPr algn="ctr"/>
                      <a:r>
                        <a:rPr lang="zh-TW" altLang="en-US" dirty="0" smtClean="0"/>
                        <a:t>輕量</a:t>
                      </a:r>
                      <a:endParaRPr lang="zh-TW" altLang="en-US" dirty="0"/>
                    </a:p>
                  </a:txBody>
                  <a:tcPr/>
                </a:tc>
              </a:tr>
            </a:tbl>
          </a:graphicData>
        </a:graphic>
      </p:graphicFrame>
      <p:sp>
        <p:nvSpPr>
          <p:cNvPr id="7" name="內容版面配置區 4"/>
          <p:cNvSpPr txBox="1">
            <a:spLocks/>
          </p:cNvSpPr>
          <p:nvPr/>
        </p:nvSpPr>
        <p:spPr>
          <a:xfrm>
            <a:off x="838200" y="4078618"/>
            <a:ext cx="10515600" cy="69230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0"/>
              </a:spcBef>
            </a:pPr>
            <a:r>
              <a:rPr kumimoji="1" lang="zh-TW" altLang="en-US" dirty="0" smtClean="0"/>
              <a:t>開發工具</a:t>
            </a:r>
            <a:endParaRPr kumimoji="1" lang="en-US" altLang="zh-TW" dirty="0"/>
          </a:p>
        </p:txBody>
      </p:sp>
      <p:graphicFrame>
        <p:nvGraphicFramePr>
          <p:cNvPr id="8" name="表格 7"/>
          <p:cNvGraphicFramePr>
            <a:graphicFrameLocks noGrp="1"/>
          </p:cNvGraphicFramePr>
          <p:nvPr>
            <p:extLst/>
          </p:nvPr>
        </p:nvGraphicFramePr>
        <p:xfrm>
          <a:off x="838196" y="4755250"/>
          <a:ext cx="10913536" cy="1651000"/>
        </p:xfrm>
        <a:graphic>
          <a:graphicData uri="http://schemas.openxmlformats.org/drawingml/2006/table">
            <a:tbl>
              <a:tblPr firstRow="1" bandRow="1">
                <a:tableStyleId>{5C22544A-7EE6-4342-B048-85BDC9FD1C3A}</a:tableStyleId>
              </a:tblPr>
              <a:tblGrid>
                <a:gridCol w="1244604"/>
                <a:gridCol w="1930400"/>
                <a:gridCol w="1354667"/>
                <a:gridCol w="1182192"/>
                <a:gridCol w="2969026"/>
                <a:gridCol w="2232647"/>
              </a:tblGrid>
              <a:tr h="370840">
                <a:tc>
                  <a:txBody>
                    <a:bodyPr/>
                    <a:lstStyle/>
                    <a:p>
                      <a:pPr algn="ctr"/>
                      <a:r>
                        <a:rPr lang="zh-TW" altLang="en-US" dirty="0" smtClean="0"/>
                        <a:t>名稱</a:t>
                      </a:r>
                      <a:endParaRPr lang="zh-TW" altLang="en-US" dirty="0"/>
                    </a:p>
                  </a:txBody>
                  <a:tcPr/>
                </a:tc>
                <a:tc>
                  <a:txBody>
                    <a:bodyPr/>
                    <a:lstStyle/>
                    <a:p>
                      <a:pPr algn="ctr"/>
                      <a:r>
                        <a:rPr lang="zh-TW" altLang="en-US" dirty="0" smtClean="0"/>
                        <a:t>定位</a:t>
                      </a:r>
                      <a:endParaRPr lang="zh-TW" altLang="en-US" dirty="0"/>
                    </a:p>
                  </a:txBody>
                  <a:tcPr/>
                </a:tc>
                <a:tc>
                  <a:txBody>
                    <a:bodyPr/>
                    <a:lstStyle/>
                    <a:p>
                      <a:pPr algn="ctr"/>
                      <a:r>
                        <a:rPr lang="en-US" altLang="zh-TW" dirty="0" smtClean="0"/>
                        <a:t>GUI</a:t>
                      </a:r>
                      <a:r>
                        <a:rPr lang="zh-TW" altLang="en-US" dirty="0" smtClean="0"/>
                        <a:t> </a:t>
                      </a:r>
                      <a:r>
                        <a:rPr lang="en-US" altLang="zh-TW" dirty="0" smtClean="0"/>
                        <a:t>&amp;</a:t>
                      </a:r>
                      <a:r>
                        <a:rPr lang="zh-TW" altLang="en-US" dirty="0" smtClean="0"/>
                        <a:t> </a:t>
                      </a:r>
                      <a:r>
                        <a:rPr lang="en-US" altLang="zh-TW" dirty="0" smtClean="0"/>
                        <a:t>IDE</a:t>
                      </a:r>
                      <a:endParaRPr lang="zh-TW" altLang="en-US" dirty="0"/>
                    </a:p>
                  </a:txBody>
                  <a:tcPr/>
                </a:tc>
                <a:tc>
                  <a:txBody>
                    <a:bodyPr/>
                    <a:lstStyle/>
                    <a:p>
                      <a:pPr algn="ctr"/>
                      <a:r>
                        <a:rPr lang="zh-TW" altLang="en-US" dirty="0" smtClean="0"/>
                        <a:t>除錯功能</a:t>
                      </a:r>
                      <a:endParaRPr lang="zh-TW" altLang="en-US" dirty="0"/>
                    </a:p>
                  </a:txBody>
                  <a:tcPr/>
                </a:tc>
                <a:tc>
                  <a:txBody>
                    <a:bodyPr/>
                    <a:lstStyle/>
                    <a:p>
                      <a:pPr algn="ctr"/>
                      <a:r>
                        <a:rPr lang="zh-TW" altLang="en-US" dirty="0" smtClean="0"/>
                        <a:t>測試合約功能</a:t>
                      </a:r>
                      <a:endParaRPr lang="zh-TW" altLang="en-US" dirty="0"/>
                    </a:p>
                  </a:txBody>
                  <a:tcPr/>
                </a:tc>
                <a:tc>
                  <a:txBody>
                    <a:bodyPr/>
                    <a:lstStyle/>
                    <a:p>
                      <a:pPr algn="ctr"/>
                      <a:r>
                        <a:rPr lang="zh-TW" altLang="en-US" dirty="0" smtClean="0"/>
                        <a:t>搭配其他套件開發</a:t>
                      </a:r>
                      <a:endParaRPr lang="zh-TW" altLang="en-US" dirty="0"/>
                    </a:p>
                  </a:txBody>
                  <a:tcPr/>
                </a:tc>
              </a:tr>
              <a:tr h="370840">
                <a:tc>
                  <a:txBody>
                    <a:bodyPr/>
                    <a:lstStyle/>
                    <a:p>
                      <a:pPr algn="ctr"/>
                      <a:r>
                        <a:rPr lang="en-US" altLang="zh-TW" dirty="0" smtClean="0"/>
                        <a:t>Remix</a:t>
                      </a:r>
                      <a:endParaRPr lang="zh-TW" altLang="en-US" dirty="0"/>
                    </a:p>
                  </a:txBody>
                  <a:tcPr/>
                </a:tc>
                <a:tc>
                  <a:txBody>
                    <a:bodyPr/>
                    <a:lstStyle/>
                    <a:p>
                      <a:pPr algn="ctr"/>
                      <a:r>
                        <a:rPr lang="zh-TW" altLang="en-US" dirty="0" smtClean="0"/>
                        <a:t>合約開發環境</a:t>
                      </a:r>
                      <a:endParaRPr lang="zh-TW" altLang="en-US" dirty="0"/>
                    </a:p>
                  </a:txBody>
                  <a:tcPr/>
                </a:tc>
                <a:tc>
                  <a:txBody>
                    <a:bodyPr/>
                    <a:lstStyle/>
                    <a:p>
                      <a:pPr algn="ctr"/>
                      <a:r>
                        <a:rPr lang="zh-TW" altLang="en-US" dirty="0" smtClean="0"/>
                        <a:t>皆有</a:t>
                      </a:r>
                      <a:endParaRPr lang="zh-TW" altLang="en-US" dirty="0"/>
                    </a:p>
                  </a:txBody>
                  <a:tcPr/>
                </a:tc>
                <a:tc>
                  <a:txBody>
                    <a:bodyPr/>
                    <a:lstStyle/>
                    <a:p>
                      <a:pPr algn="ctr"/>
                      <a:r>
                        <a:rPr lang="zh-TW" altLang="en-US" dirty="0" smtClean="0"/>
                        <a:t>有</a:t>
                      </a:r>
                      <a:endParaRPr lang="zh-TW" altLang="en-US" dirty="0"/>
                    </a:p>
                  </a:txBody>
                  <a:tcPr/>
                </a:tc>
                <a:tc>
                  <a:txBody>
                    <a:bodyPr/>
                    <a:lstStyle/>
                    <a:p>
                      <a:pPr algn="ctr"/>
                      <a:r>
                        <a:rPr lang="zh-TW" altLang="en-US" dirty="0" smtClean="0"/>
                        <a:t>執行合約後產生執行的交易結果，可觀察交易細節</a:t>
                      </a:r>
                      <a:endParaRPr lang="en-US" altLang="zh-TW" dirty="0" smtClean="0"/>
                    </a:p>
                  </a:txBody>
                  <a:tcPr/>
                </a:tc>
                <a:tc>
                  <a:txBody>
                    <a:bodyPr/>
                    <a:lstStyle/>
                    <a:p>
                      <a:pPr algn="ctr"/>
                      <a:r>
                        <a:rPr lang="en-US" altLang="zh-TW" dirty="0" smtClean="0"/>
                        <a:t>-</a:t>
                      </a:r>
                      <a:endParaRPr lang="zh-TW" altLang="en-US" dirty="0"/>
                    </a:p>
                  </a:txBody>
                  <a:tcPr/>
                </a:tc>
              </a:tr>
              <a:tr h="370840">
                <a:tc>
                  <a:txBody>
                    <a:bodyPr/>
                    <a:lstStyle/>
                    <a:p>
                      <a:pPr algn="ctr"/>
                      <a:r>
                        <a:rPr lang="en-US" altLang="zh-TW" dirty="0" smtClean="0"/>
                        <a:t>Truffle</a:t>
                      </a:r>
                      <a:endParaRPr lang="zh-TW" altLang="en-US" dirty="0"/>
                    </a:p>
                  </a:txBody>
                  <a:tcPr/>
                </a:tc>
                <a:tc>
                  <a:txBody>
                    <a:bodyPr/>
                    <a:lstStyle/>
                    <a:p>
                      <a:pPr algn="ctr"/>
                      <a:r>
                        <a:rPr lang="zh-TW" altLang="en-US" dirty="0" smtClean="0"/>
                        <a:t>合約開發框架</a:t>
                      </a:r>
                      <a:endParaRPr lang="zh-TW" altLang="en-US" dirty="0"/>
                    </a:p>
                  </a:txBody>
                  <a:tcPr/>
                </a:tc>
                <a:tc>
                  <a:txBody>
                    <a:bodyPr/>
                    <a:lstStyle/>
                    <a:p>
                      <a:pPr algn="ctr"/>
                      <a:r>
                        <a:rPr lang="en-US" altLang="zh-TW" dirty="0" smtClean="0"/>
                        <a:t>-</a:t>
                      </a:r>
                      <a:endParaRPr lang="zh-TW" altLang="en-US" dirty="0"/>
                    </a:p>
                  </a:txBody>
                  <a:tcPr/>
                </a:tc>
                <a:tc>
                  <a:txBody>
                    <a:bodyPr/>
                    <a:lstStyle/>
                    <a:p>
                      <a:pPr algn="ctr"/>
                      <a:r>
                        <a:rPr lang="zh-TW" altLang="en-US" dirty="0" smtClean="0"/>
                        <a:t>有</a:t>
                      </a:r>
                      <a:endParaRPr lang="zh-TW" altLang="en-US" dirty="0"/>
                    </a:p>
                  </a:txBody>
                  <a:tcPr/>
                </a:tc>
                <a:tc>
                  <a:txBody>
                    <a:bodyPr/>
                    <a:lstStyle/>
                    <a:p>
                      <a:pPr algn="ctr"/>
                      <a:r>
                        <a:rPr lang="zh-TW" altLang="en-US" dirty="0" smtClean="0"/>
                        <a:t>使用</a:t>
                      </a:r>
                      <a:r>
                        <a:rPr lang="en-US" altLang="zh-TW" dirty="0" smtClean="0"/>
                        <a:t>Sol</a:t>
                      </a:r>
                      <a:r>
                        <a:rPr lang="zh-TW" altLang="en-US" dirty="0" smtClean="0"/>
                        <a:t>或</a:t>
                      </a:r>
                      <a:r>
                        <a:rPr lang="en-US" altLang="zh-TW" dirty="0" smtClean="0"/>
                        <a:t>JS</a:t>
                      </a:r>
                      <a:r>
                        <a:rPr lang="zh-TW" altLang="en-US" dirty="0" smtClean="0"/>
                        <a:t>寫單元測試檔</a:t>
                      </a:r>
                      <a:endParaRPr lang="en-US" altLang="zh-TW" dirty="0" smtClean="0"/>
                    </a:p>
                    <a:p>
                      <a:pPr algn="ctr"/>
                      <a:r>
                        <a:rPr lang="zh-TW" altLang="en-US" dirty="0" smtClean="0"/>
                        <a:t>僅測試合約邏輯</a:t>
                      </a:r>
                      <a:endParaRPr lang="zh-TW" altLang="en-US" dirty="0"/>
                    </a:p>
                  </a:txBody>
                  <a:tcPr/>
                </a:tc>
                <a:tc>
                  <a:txBody>
                    <a:bodyPr/>
                    <a:lstStyle/>
                    <a:p>
                      <a:pPr algn="ctr"/>
                      <a:r>
                        <a:rPr lang="zh-TW" altLang="en-US" dirty="0" smtClean="0"/>
                        <a:t>可以</a:t>
                      </a:r>
                      <a:endParaRPr lang="zh-TW" altLang="en-US" dirty="0"/>
                    </a:p>
                  </a:txBody>
                  <a:tcPr/>
                </a:tc>
              </a:tr>
            </a:tbl>
          </a:graphicData>
        </a:graphic>
      </p:graphicFrame>
    </p:spTree>
    <p:extLst>
      <p:ext uri="{BB962C8B-B14F-4D97-AF65-F5344CB8AC3E}">
        <p14:creationId xmlns:p14="http://schemas.microsoft.com/office/powerpoint/2010/main" val="92695216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r>
              <a:rPr kumimoji="1" lang="zh-TW" altLang="en-US" dirty="0" smtClean="0"/>
              <a:t>安裝</a:t>
            </a:r>
            <a:r>
              <a:rPr kumimoji="1" lang="en-US" altLang="zh-TW" dirty="0" err="1" smtClean="0"/>
              <a:t>Metamask</a:t>
            </a:r>
            <a:r>
              <a:rPr kumimoji="1" lang="zh-TW" altLang="en-US" dirty="0" smtClean="0"/>
              <a:t>插件</a:t>
            </a:r>
            <a:endParaRPr kumimoji="1" lang="zh-TW" altLang="en-US" dirty="0"/>
          </a:p>
        </p:txBody>
      </p:sp>
      <p:sp>
        <p:nvSpPr>
          <p:cNvPr id="3" name="文字版面配置區 2"/>
          <p:cNvSpPr>
            <a:spLocks noGrp="1"/>
          </p:cNvSpPr>
          <p:nvPr>
            <p:ph type="body" idx="1"/>
          </p:nvPr>
        </p:nvSpPr>
        <p:spPr>
          <a:xfrm>
            <a:off x="218375" y="1588684"/>
            <a:ext cx="5411459" cy="4555200"/>
          </a:xfrm>
        </p:spPr>
        <p:txBody>
          <a:bodyPr/>
          <a:lstStyle/>
          <a:p>
            <a:r>
              <a:rPr kumimoji="1" lang="zh-TW" altLang="en-US" smtClean="0"/>
              <a:t>點選</a:t>
            </a:r>
            <a:r>
              <a:rPr kumimoji="1" lang="en-US" altLang="zh-TW" dirty="0" smtClean="0"/>
              <a:t>Get</a:t>
            </a:r>
            <a:r>
              <a:rPr kumimoji="1" lang="zh-TW" altLang="en-US" dirty="0" smtClean="0"/>
              <a:t> </a:t>
            </a:r>
            <a:r>
              <a:rPr kumimoji="1" lang="en-US" altLang="zh-TW" dirty="0" smtClean="0"/>
              <a:t>Chrome</a:t>
            </a:r>
            <a:r>
              <a:rPr kumimoji="1" lang="zh-TW" altLang="en-US" dirty="0" smtClean="0"/>
              <a:t> </a:t>
            </a:r>
            <a:r>
              <a:rPr kumimoji="1" lang="en-US" altLang="zh-TW" dirty="0" smtClean="0"/>
              <a:t>Extension</a:t>
            </a:r>
            <a:r>
              <a:rPr kumimoji="1" lang="zh-TW" altLang="en-US" dirty="0" smtClean="0"/>
              <a:t>來安裝。</a:t>
            </a:r>
            <a:endParaRPr kumimoji="1" lang="zh-TW" altLang="en-US" dirty="0"/>
          </a:p>
        </p:txBody>
      </p:sp>
      <p:pic>
        <p:nvPicPr>
          <p:cNvPr id="5" name="圖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75523" y="593367"/>
            <a:ext cx="6400877" cy="5782235"/>
          </a:xfrm>
          <a:prstGeom prst="rect">
            <a:avLst/>
          </a:prstGeom>
        </p:spPr>
      </p:pic>
    </p:spTree>
    <p:extLst>
      <p:ext uri="{BB962C8B-B14F-4D97-AF65-F5344CB8AC3E}">
        <p14:creationId xmlns:p14="http://schemas.microsoft.com/office/powerpoint/2010/main" val="115642872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r>
              <a:rPr kumimoji="1" lang="zh-TW" altLang="en-US" dirty="0" smtClean="0"/>
              <a:t>註冊</a:t>
            </a:r>
            <a:r>
              <a:rPr kumimoji="1" lang="en-US" altLang="zh-TW" dirty="0" err="1" smtClean="0"/>
              <a:t>Metamask</a:t>
            </a:r>
            <a:endParaRPr kumimoji="1" lang="zh-TW" altLang="en-US" dirty="0"/>
          </a:p>
        </p:txBody>
      </p:sp>
      <p:sp>
        <p:nvSpPr>
          <p:cNvPr id="3" name="文字版面配置區 2"/>
          <p:cNvSpPr>
            <a:spLocks noGrp="1"/>
          </p:cNvSpPr>
          <p:nvPr>
            <p:ph type="body" idx="1"/>
          </p:nvPr>
        </p:nvSpPr>
        <p:spPr>
          <a:xfrm>
            <a:off x="882995" y="1192371"/>
            <a:ext cx="1403008" cy="510526"/>
          </a:xfrm>
        </p:spPr>
        <p:txBody>
          <a:bodyPr>
            <a:normAutofit fontScale="92500"/>
          </a:body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zh-TW" sz="2000" dirty="0" smtClean="0"/>
              <a:t>1.</a:t>
            </a:r>
            <a:r>
              <a:rPr kumimoji="1" lang="zh-TW" altLang="en-US" sz="2000" dirty="0" smtClean="0"/>
              <a:t>歡迎頁面</a:t>
            </a:r>
            <a:endParaRPr kumimoji="1" lang="zh-TW" altLang="en-US" sz="2000" dirty="0"/>
          </a:p>
        </p:txBody>
      </p:sp>
      <p:pic>
        <p:nvPicPr>
          <p:cNvPr id="4" name="圖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2995" y="1659970"/>
            <a:ext cx="2452921" cy="4138448"/>
          </a:xfrm>
          <a:prstGeom prst="rect">
            <a:avLst/>
          </a:prstGeom>
        </p:spPr>
      </p:pic>
      <p:pic>
        <p:nvPicPr>
          <p:cNvPr id="5" name="圖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42768" y="1991159"/>
            <a:ext cx="2452921" cy="4138448"/>
          </a:xfrm>
          <a:prstGeom prst="rect">
            <a:avLst/>
          </a:prstGeom>
        </p:spPr>
      </p:pic>
      <p:pic>
        <p:nvPicPr>
          <p:cNvPr id="6" name="圖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02541" y="2301931"/>
            <a:ext cx="2459773" cy="4138448"/>
          </a:xfrm>
          <a:prstGeom prst="rect">
            <a:avLst/>
          </a:prstGeom>
        </p:spPr>
      </p:pic>
      <p:pic>
        <p:nvPicPr>
          <p:cNvPr id="7" name="圖片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62314" y="2577660"/>
            <a:ext cx="2459773" cy="4138448"/>
          </a:xfrm>
          <a:prstGeom prst="rect">
            <a:avLst/>
          </a:prstGeom>
        </p:spPr>
      </p:pic>
      <p:sp>
        <p:nvSpPr>
          <p:cNvPr id="8" name="文字版面配置區 2"/>
          <p:cNvSpPr txBox="1">
            <a:spLocks/>
          </p:cNvSpPr>
          <p:nvPr/>
        </p:nvSpPr>
        <p:spPr>
          <a:xfrm>
            <a:off x="3342768" y="1503240"/>
            <a:ext cx="3010712" cy="510526"/>
          </a:xfrm>
          <a:prstGeom prst="rect">
            <a:avLst/>
          </a:prstGeom>
        </p:spPr>
        <p:txBody>
          <a:bodyPr spcFirstLastPara="1" vert="horz" wrap="square" lIns="91425" tIns="91425" rIns="91425" bIns="91425" rtlCol="0" anchor="t" anchorCtr="0">
            <a:normAutofit/>
          </a:bodyPr>
          <a:lstStyle>
            <a:lvl1pPr marL="609585" lvl="0" indent="-457189" algn="l" defTabSz="914400" rtl="0" eaLnBrk="1" latinLnBrk="0" hangingPunct="1">
              <a:lnSpc>
                <a:spcPct val="90000"/>
              </a:lnSpc>
              <a:spcBef>
                <a:spcPts val="0"/>
              </a:spcBef>
              <a:spcAft>
                <a:spcPts val="0"/>
              </a:spcAft>
              <a:buSzPts val="1800"/>
              <a:buFont typeface="Arial"/>
              <a:buChar char="●"/>
              <a:defRPr sz="2800" kern="1200">
                <a:solidFill>
                  <a:schemeClr val="tx1"/>
                </a:solidFill>
                <a:latin typeface="+mn-lt"/>
                <a:ea typeface="+mn-ea"/>
                <a:cs typeface="+mn-cs"/>
              </a:defRPr>
            </a:lvl1pPr>
            <a:lvl2pPr marL="1219170" lvl="1" indent="-423323" algn="l" defTabSz="914400" rtl="0" eaLnBrk="1" latinLnBrk="0" hangingPunct="1">
              <a:lnSpc>
                <a:spcPct val="90000"/>
              </a:lnSpc>
              <a:spcBef>
                <a:spcPts val="2133"/>
              </a:spcBef>
              <a:spcAft>
                <a:spcPts val="0"/>
              </a:spcAft>
              <a:buSzPts val="1400"/>
              <a:buFont typeface="Arial"/>
              <a:buChar char="○"/>
              <a:defRPr sz="2400" kern="1200">
                <a:solidFill>
                  <a:schemeClr val="tx1"/>
                </a:solidFill>
                <a:latin typeface="+mn-lt"/>
                <a:ea typeface="+mn-ea"/>
                <a:cs typeface="+mn-cs"/>
              </a:defRPr>
            </a:lvl2pPr>
            <a:lvl3pPr marL="1828754" lvl="2" indent="-423323" algn="l" defTabSz="914400" rtl="0" eaLnBrk="1" latinLnBrk="0" hangingPunct="1">
              <a:lnSpc>
                <a:spcPct val="90000"/>
              </a:lnSpc>
              <a:spcBef>
                <a:spcPts val="2133"/>
              </a:spcBef>
              <a:spcAft>
                <a:spcPts val="0"/>
              </a:spcAft>
              <a:buSzPts val="1400"/>
              <a:buFont typeface="Arial"/>
              <a:buChar char="■"/>
              <a:defRPr sz="2000" kern="1200">
                <a:solidFill>
                  <a:schemeClr val="tx1"/>
                </a:solidFill>
                <a:latin typeface="+mn-lt"/>
                <a:ea typeface="+mn-ea"/>
                <a:cs typeface="+mn-cs"/>
              </a:defRPr>
            </a:lvl3pPr>
            <a:lvl4pPr marL="2438339" lvl="3" indent="-423323" algn="l" defTabSz="914400" rtl="0" eaLnBrk="1" latinLnBrk="0" hangingPunct="1">
              <a:lnSpc>
                <a:spcPct val="90000"/>
              </a:lnSpc>
              <a:spcBef>
                <a:spcPts val="2133"/>
              </a:spcBef>
              <a:spcAft>
                <a:spcPts val="0"/>
              </a:spcAft>
              <a:buSzPts val="1400"/>
              <a:buFont typeface="Arial"/>
              <a:buChar char="●"/>
              <a:defRPr sz="1800" kern="1200">
                <a:solidFill>
                  <a:schemeClr val="tx1"/>
                </a:solidFill>
                <a:latin typeface="+mn-lt"/>
                <a:ea typeface="+mn-ea"/>
                <a:cs typeface="+mn-cs"/>
              </a:defRPr>
            </a:lvl4pPr>
            <a:lvl5pPr marL="3047924" lvl="4" indent="-423323" algn="l" defTabSz="914400" rtl="0" eaLnBrk="1" latinLnBrk="0" hangingPunct="1">
              <a:lnSpc>
                <a:spcPct val="90000"/>
              </a:lnSpc>
              <a:spcBef>
                <a:spcPts val="2133"/>
              </a:spcBef>
              <a:spcAft>
                <a:spcPts val="0"/>
              </a:spcAft>
              <a:buSzPts val="1400"/>
              <a:buFont typeface="Arial"/>
              <a:buChar char="○"/>
              <a:defRPr sz="1800" kern="1200">
                <a:solidFill>
                  <a:schemeClr val="tx1"/>
                </a:solidFill>
                <a:latin typeface="+mn-lt"/>
                <a:ea typeface="+mn-ea"/>
                <a:cs typeface="+mn-cs"/>
              </a:defRPr>
            </a:lvl5pPr>
            <a:lvl6pPr marL="3657509" lvl="5" indent="-423323" algn="l" defTabSz="914400" rtl="0" eaLnBrk="1" latinLnBrk="0" hangingPunct="1">
              <a:lnSpc>
                <a:spcPct val="90000"/>
              </a:lnSpc>
              <a:spcBef>
                <a:spcPts val="2133"/>
              </a:spcBef>
              <a:spcAft>
                <a:spcPts val="0"/>
              </a:spcAft>
              <a:buSzPts val="1400"/>
              <a:buFont typeface="Arial"/>
              <a:buChar char="■"/>
              <a:defRPr sz="1800" kern="1200">
                <a:solidFill>
                  <a:schemeClr val="tx1"/>
                </a:solidFill>
                <a:latin typeface="+mn-lt"/>
                <a:ea typeface="+mn-ea"/>
                <a:cs typeface="+mn-cs"/>
              </a:defRPr>
            </a:lvl6pPr>
            <a:lvl7pPr marL="4267093" lvl="6" indent="-423323" algn="l" defTabSz="914400" rtl="0" eaLnBrk="1" latinLnBrk="0" hangingPunct="1">
              <a:lnSpc>
                <a:spcPct val="90000"/>
              </a:lnSpc>
              <a:spcBef>
                <a:spcPts val="2133"/>
              </a:spcBef>
              <a:spcAft>
                <a:spcPts val="0"/>
              </a:spcAft>
              <a:buSzPts val="1400"/>
              <a:buFont typeface="Arial"/>
              <a:buChar char="●"/>
              <a:defRPr sz="1800" kern="1200">
                <a:solidFill>
                  <a:schemeClr val="tx1"/>
                </a:solidFill>
                <a:latin typeface="+mn-lt"/>
                <a:ea typeface="+mn-ea"/>
                <a:cs typeface="+mn-cs"/>
              </a:defRPr>
            </a:lvl7pPr>
            <a:lvl8pPr marL="4876678" lvl="7" indent="-423323" algn="l" defTabSz="914400" rtl="0" eaLnBrk="1" latinLnBrk="0" hangingPunct="1">
              <a:lnSpc>
                <a:spcPct val="90000"/>
              </a:lnSpc>
              <a:spcBef>
                <a:spcPts val="2133"/>
              </a:spcBef>
              <a:spcAft>
                <a:spcPts val="0"/>
              </a:spcAft>
              <a:buSzPts val="1400"/>
              <a:buFont typeface="Arial"/>
              <a:buChar char="○"/>
              <a:defRPr sz="1800" kern="1200">
                <a:solidFill>
                  <a:schemeClr val="tx1"/>
                </a:solidFill>
                <a:latin typeface="+mn-lt"/>
                <a:ea typeface="+mn-ea"/>
                <a:cs typeface="+mn-cs"/>
              </a:defRPr>
            </a:lvl8pPr>
            <a:lvl9pPr marL="5486263" lvl="8" indent="-423323" algn="l" defTabSz="914400" rtl="0" eaLnBrk="1" latinLnBrk="0" hangingPunct="1">
              <a:lnSpc>
                <a:spcPct val="90000"/>
              </a:lnSpc>
              <a:spcBef>
                <a:spcPts val="2133"/>
              </a:spcBef>
              <a:spcAft>
                <a:spcPts val="2133"/>
              </a:spcAft>
              <a:buSzPts val="1400"/>
              <a:buFont typeface="Arial"/>
              <a:buChar char="■"/>
              <a:defRPr sz="1800" kern="1200">
                <a:solidFill>
                  <a:schemeClr val="tx1"/>
                </a:solidFill>
                <a:latin typeface="+mn-lt"/>
                <a:ea typeface="+mn-ea"/>
                <a:cs typeface="+mn-cs"/>
              </a:defRPr>
            </a:lvl9pPr>
          </a:lstStyle>
          <a:p>
            <a:pPr marL="0" indent="0">
              <a:lnSpc>
                <a:spcPct val="100000"/>
              </a:lnSpc>
              <a:buSzTx/>
              <a:buFontTx/>
              <a:buNone/>
            </a:pPr>
            <a:r>
              <a:rPr kumimoji="1" lang="en-US" altLang="zh-TW" sz="2000" dirty="0" smtClean="0"/>
              <a:t>2.</a:t>
            </a:r>
            <a:r>
              <a:rPr kumimoji="1" lang="zh-TW" altLang="en-US" sz="2000" dirty="0" smtClean="0"/>
              <a:t>設定密碼</a:t>
            </a:r>
            <a:endParaRPr kumimoji="1" lang="zh-TW" altLang="en-US" sz="2000" dirty="0"/>
          </a:p>
        </p:txBody>
      </p:sp>
      <p:sp>
        <p:nvSpPr>
          <p:cNvPr id="13" name="文字版面配置區 2"/>
          <p:cNvSpPr txBox="1">
            <a:spLocks/>
          </p:cNvSpPr>
          <p:nvPr/>
        </p:nvSpPr>
        <p:spPr>
          <a:xfrm>
            <a:off x="5795689" y="1806621"/>
            <a:ext cx="1991632" cy="495310"/>
          </a:xfrm>
          <a:prstGeom prst="rect">
            <a:avLst/>
          </a:prstGeom>
        </p:spPr>
        <p:txBody>
          <a:bodyPr spcFirstLastPara="1" vert="horz" wrap="square" lIns="91425" tIns="91425" rIns="91425" bIns="91425" rtlCol="0" anchor="t" anchorCtr="0">
            <a:normAutofit/>
          </a:bodyPr>
          <a:lstStyle>
            <a:lvl1pPr marL="609585" lvl="0" indent="-457189" algn="l" defTabSz="914400" rtl="0" eaLnBrk="1" latinLnBrk="0" hangingPunct="1">
              <a:lnSpc>
                <a:spcPct val="90000"/>
              </a:lnSpc>
              <a:spcBef>
                <a:spcPts val="0"/>
              </a:spcBef>
              <a:spcAft>
                <a:spcPts val="0"/>
              </a:spcAft>
              <a:buSzPts val="1800"/>
              <a:buFont typeface="Arial"/>
              <a:buChar char="●"/>
              <a:defRPr sz="2800" kern="1200">
                <a:solidFill>
                  <a:schemeClr val="tx1"/>
                </a:solidFill>
                <a:latin typeface="+mn-lt"/>
                <a:ea typeface="+mn-ea"/>
                <a:cs typeface="+mn-cs"/>
              </a:defRPr>
            </a:lvl1pPr>
            <a:lvl2pPr marL="1219170" lvl="1" indent="-423323" algn="l" defTabSz="914400" rtl="0" eaLnBrk="1" latinLnBrk="0" hangingPunct="1">
              <a:lnSpc>
                <a:spcPct val="90000"/>
              </a:lnSpc>
              <a:spcBef>
                <a:spcPts val="2133"/>
              </a:spcBef>
              <a:spcAft>
                <a:spcPts val="0"/>
              </a:spcAft>
              <a:buSzPts val="1400"/>
              <a:buFont typeface="Arial"/>
              <a:buChar char="○"/>
              <a:defRPr sz="2400" kern="1200">
                <a:solidFill>
                  <a:schemeClr val="tx1"/>
                </a:solidFill>
                <a:latin typeface="+mn-lt"/>
                <a:ea typeface="+mn-ea"/>
                <a:cs typeface="+mn-cs"/>
              </a:defRPr>
            </a:lvl2pPr>
            <a:lvl3pPr marL="1828754" lvl="2" indent="-423323" algn="l" defTabSz="914400" rtl="0" eaLnBrk="1" latinLnBrk="0" hangingPunct="1">
              <a:lnSpc>
                <a:spcPct val="90000"/>
              </a:lnSpc>
              <a:spcBef>
                <a:spcPts val="2133"/>
              </a:spcBef>
              <a:spcAft>
                <a:spcPts val="0"/>
              </a:spcAft>
              <a:buSzPts val="1400"/>
              <a:buFont typeface="Arial"/>
              <a:buChar char="■"/>
              <a:defRPr sz="2000" kern="1200">
                <a:solidFill>
                  <a:schemeClr val="tx1"/>
                </a:solidFill>
                <a:latin typeface="+mn-lt"/>
                <a:ea typeface="+mn-ea"/>
                <a:cs typeface="+mn-cs"/>
              </a:defRPr>
            </a:lvl3pPr>
            <a:lvl4pPr marL="2438339" lvl="3" indent="-423323" algn="l" defTabSz="914400" rtl="0" eaLnBrk="1" latinLnBrk="0" hangingPunct="1">
              <a:lnSpc>
                <a:spcPct val="90000"/>
              </a:lnSpc>
              <a:spcBef>
                <a:spcPts val="2133"/>
              </a:spcBef>
              <a:spcAft>
                <a:spcPts val="0"/>
              </a:spcAft>
              <a:buSzPts val="1400"/>
              <a:buFont typeface="Arial"/>
              <a:buChar char="●"/>
              <a:defRPr sz="1800" kern="1200">
                <a:solidFill>
                  <a:schemeClr val="tx1"/>
                </a:solidFill>
                <a:latin typeface="+mn-lt"/>
                <a:ea typeface="+mn-ea"/>
                <a:cs typeface="+mn-cs"/>
              </a:defRPr>
            </a:lvl4pPr>
            <a:lvl5pPr marL="3047924" lvl="4" indent="-423323" algn="l" defTabSz="914400" rtl="0" eaLnBrk="1" latinLnBrk="0" hangingPunct="1">
              <a:lnSpc>
                <a:spcPct val="90000"/>
              </a:lnSpc>
              <a:spcBef>
                <a:spcPts val="2133"/>
              </a:spcBef>
              <a:spcAft>
                <a:spcPts val="0"/>
              </a:spcAft>
              <a:buSzPts val="1400"/>
              <a:buFont typeface="Arial"/>
              <a:buChar char="○"/>
              <a:defRPr sz="1800" kern="1200">
                <a:solidFill>
                  <a:schemeClr val="tx1"/>
                </a:solidFill>
                <a:latin typeface="+mn-lt"/>
                <a:ea typeface="+mn-ea"/>
                <a:cs typeface="+mn-cs"/>
              </a:defRPr>
            </a:lvl5pPr>
            <a:lvl6pPr marL="3657509" lvl="5" indent="-423323" algn="l" defTabSz="914400" rtl="0" eaLnBrk="1" latinLnBrk="0" hangingPunct="1">
              <a:lnSpc>
                <a:spcPct val="90000"/>
              </a:lnSpc>
              <a:spcBef>
                <a:spcPts val="2133"/>
              </a:spcBef>
              <a:spcAft>
                <a:spcPts val="0"/>
              </a:spcAft>
              <a:buSzPts val="1400"/>
              <a:buFont typeface="Arial"/>
              <a:buChar char="■"/>
              <a:defRPr sz="1800" kern="1200">
                <a:solidFill>
                  <a:schemeClr val="tx1"/>
                </a:solidFill>
                <a:latin typeface="+mn-lt"/>
                <a:ea typeface="+mn-ea"/>
                <a:cs typeface="+mn-cs"/>
              </a:defRPr>
            </a:lvl6pPr>
            <a:lvl7pPr marL="4267093" lvl="6" indent="-423323" algn="l" defTabSz="914400" rtl="0" eaLnBrk="1" latinLnBrk="0" hangingPunct="1">
              <a:lnSpc>
                <a:spcPct val="90000"/>
              </a:lnSpc>
              <a:spcBef>
                <a:spcPts val="2133"/>
              </a:spcBef>
              <a:spcAft>
                <a:spcPts val="0"/>
              </a:spcAft>
              <a:buSzPts val="1400"/>
              <a:buFont typeface="Arial"/>
              <a:buChar char="●"/>
              <a:defRPr sz="1800" kern="1200">
                <a:solidFill>
                  <a:schemeClr val="tx1"/>
                </a:solidFill>
                <a:latin typeface="+mn-lt"/>
                <a:ea typeface="+mn-ea"/>
                <a:cs typeface="+mn-cs"/>
              </a:defRPr>
            </a:lvl7pPr>
            <a:lvl8pPr marL="4876678" lvl="7" indent="-423323" algn="l" defTabSz="914400" rtl="0" eaLnBrk="1" latinLnBrk="0" hangingPunct="1">
              <a:lnSpc>
                <a:spcPct val="90000"/>
              </a:lnSpc>
              <a:spcBef>
                <a:spcPts val="2133"/>
              </a:spcBef>
              <a:spcAft>
                <a:spcPts val="0"/>
              </a:spcAft>
              <a:buSzPts val="1400"/>
              <a:buFont typeface="Arial"/>
              <a:buChar char="○"/>
              <a:defRPr sz="1800" kern="1200">
                <a:solidFill>
                  <a:schemeClr val="tx1"/>
                </a:solidFill>
                <a:latin typeface="+mn-lt"/>
                <a:ea typeface="+mn-ea"/>
                <a:cs typeface="+mn-cs"/>
              </a:defRPr>
            </a:lvl8pPr>
            <a:lvl9pPr marL="5486263" lvl="8" indent="-423323" algn="l" defTabSz="914400" rtl="0" eaLnBrk="1" latinLnBrk="0" hangingPunct="1">
              <a:lnSpc>
                <a:spcPct val="90000"/>
              </a:lnSpc>
              <a:spcBef>
                <a:spcPts val="2133"/>
              </a:spcBef>
              <a:spcAft>
                <a:spcPts val="2133"/>
              </a:spcAft>
              <a:buSzPts val="1400"/>
              <a:buFont typeface="Arial"/>
              <a:buChar char="■"/>
              <a:defRPr sz="1800" kern="1200">
                <a:solidFill>
                  <a:schemeClr val="tx1"/>
                </a:solidFill>
                <a:latin typeface="+mn-lt"/>
                <a:ea typeface="+mn-ea"/>
                <a:cs typeface="+mn-cs"/>
              </a:defRPr>
            </a:lvl9pPr>
          </a:lstStyle>
          <a:p>
            <a:pPr marL="0" indent="0">
              <a:lnSpc>
                <a:spcPct val="100000"/>
              </a:lnSpc>
              <a:buSzTx/>
              <a:buFontTx/>
              <a:buNone/>
            </a:pPr>
            <a:r>
              <a:rPr kumimoji="1" lang="en-US" altLang="zh-TW" sz="2000" dirty="0" smtClean="0"/>
              <a:t>3.</a:t>
            </a:r>
            <a:r>
              <a:rPr kumimoji="1" lang="zh-TW" altLang="en-US" sz="2000" dirty="0" smtClean="0"/>
              <a:t>顯示賬戶圖案</a:t>
            </a:r>
            <a:endParaRPr kumimoji="1" lang="zh-TW" altLang="en-US" sz="2000" dirty="0"/>
          </a:p>
        </p:txBody>
      </p:sp>
      <p:sp>
        <p:nvSpPr>
          <p:cNvPr id="14" name="文字版面配置區 2"/>
          <p:cNvSpPr txBox="1">
            <a:spLocks/>
          </p:cNvSpPr>
          <p:nvPr/>
        </p:nvSpPr>
        <p:spPr>
          <a:xfrm>
            <a:off x="8269165" y="2082350"/>
            <a:ext cx="2356793" cy="574140"/>
          </a:xfrm>
          <a:prstGeom prst="rect">
            <a:avLst/>
          </a:prstGeom>
        </p:spPr>
        <p:txBody>
          <a:bodyPr spcFirstLastPara="1" vert="horz" wrap="square" lIns="91425" tIns="91425" rIns="91425" bIns="91425" rtlCol="0" anchor="t" anchorCtr="0">
            <a:normAutofit/>
          </a:bodyPr>
          <a:lstStyle>
            <a:lvl1pPr marL="609585" lvl="0" indent="-457189" algn="l" defTabSz="914400" rtl="0" eaLnBrk="1" latinLnBrk="0" hangingPunct="1">
              <a:lnSpc>
                <a:spcPct val="90000"/>
              </a:lnSpc>
              <a:spcBef>
                <a:spcPts val="0"/>
              </a:spcBef>
              <a:spcAft>
                <a:spcPts val="0"/>
              </a:spcAft>
              <a:buSzPts val="1800"/>
              <a:buFont typeface="Arial"/>
              <a:buChar char="●"/>
              <a:defRPr sz="2800" kern="1200">
                <a:solidFill>
                  <a:schemeClr val="tx1"/>
                </a:solidFill>
                <a:latin typeface="+mn-lt"/>
                <a:ea typeface="+mn-ea"/>
                <a:cs typeface="+mn-cs"/>
              </a:defRPr>
            </a:lvl1pPr>
            <a:lvl2pPr marL="1219170" lvl="1" indent="-423323" algn="l" defTabSz="914400" rtl="0" eaLnBrk="1" latinLnBrk="0" hangingPunct="1">
              <a:lnSpc>
                <a:spcPct val="90000"/>
              </a:lnSpc>
              <a:spcBef>
                <a:spcPts val="2133"/>
              </a:spcBef>
              <a:spcAft>
                <a:spcPts val="0"/>
              </a:spcAft>
              <a:buSzPts val="1400"/>
              <a:buFont typeface="Arial"/>
              <a:buChar char="○"/>
              <a:defRPr sz="2400" kern="1200">
                <a:solidFill>
                  <a:schemeClr val="tx1"/>
                </a:solidFill>
                <a:latin typeface="+mn-lt"/>
                <a:ea typeface="+mn-ea"/>
                <a:cs typeface="+mn-cs"/>
              </a:defRPr>
            </a:lvl2pPr>
            <a:lvl3pPr marL="1828754" lvl="2" indent="-423323" algn="l" defTabSz="914400" rtl="0" eaLnBrk="1" latinLnBrk="0" hangingPunct="1">
              <a:lnSpc>
                <a:spcPct val="90000"/>
              </a:lnSpc>
              <a:spcBef>
                <a:spcPts val="2133"/>
              </a:spcBef>
              <a:spcAft>
                <a:spcPts val="0"/>
              </a:spcAft>
              <a:buSzPts val="1400"/>
              <a:buFont typeface="Arial"/>
              <a:buChar char="■"/>
              <a:defRPr sz="2000" kern="1200">
                <a:solidFill>
                  <a:schemeClr val="tx1"/>
                </a:solidFill>
                <a:latin typeface="+mn-lt"/>
                <a:ea typeface="+mn-ea"/>
                <a:cs typeface="+mn-cs"/>
              </a:defRPr>
            </a:lvl3pPr>
            <a:lvl4pPr marL="2438339" lvl="3" indent="-423323" algn="l" defTabSz="914400" rtl="0" eaLnBrk="1" latinLnBrk="0" hangingPunct="1">
              <a:lnSpc>
                <a:spcPct val="90000"/>
              </a:lnSpc>
              <a:spcBef>
                <a:spcPts val="2133"/>
              </a:spcBef>
              <a:spcAft>
                <a:spcPts val="0"/>
              </a:spcAft>
              <a:buSzPts val="1400"/>
              <a:buFont typeface="Arial"/>
              <a:buChar char="●"/>
              <a:defRPr sz="1800" kern="1200">
                <a:solidFill>
                  <a:schemeClr val="tx1"/>
                </a:solidFill>
                <a:latin typeface="+mn-lt"/>
                <a:ea typeface="+mn-ea"/>
                <a:cs typeface="+mn-cs"/>
              </a:defRPr>
            </a:lvl4pPr>
            <a:lvl5pPr marL="3047924" lvl="4" indent="-423323" algn="l" defTabSz="914400" rtl="0" eaLnBrk="1" latinLnBrk="0" hangingPunct="1">
              <a:lnSpc>
                <a:spcPct val="90000"/>
              </a:lnSpc>
              <a:spcBef>
                <a:spcPts val="2133"/>
              </a:spcBef>
              <a:spcAft>
                <a:spcPts val="0"/>
              </a:spcAft>
              <a:buSzPts val="1400"/>
              <a:buFont typeface="Arial"/>
              <a:buChar char="○"/>
              <a:defRPr sz="1800" kern="1200">
                <a:solidFill>
                  <a:schemeClr val="tx1"/>
                </a:solidFill>
                <a:latin typeface="+mn-lt"/>
                <a:ea typeface="+mn-ea"/>
                <a:cs typeface="+mn-cs"/>
              </a:defRPr>
            </a:lvl5pPr>
            <a:lvl6pPr marL="3657509" lvl="5" indent="-423323" algn="l" defTabSz="914400" rtl="0" eaLnBrk="1" latinLnBrk="0" hangingPunct="1">
              <a:lnSpc>
                <a:spcPct val="90000"/>
              </a:lnSpc>
              <a:spcBef>
                <a:spcPts val="2133"/>
              </a:spcBef>
              <a:spcAft>
                <a:spcPts val="0"/>
              </a:spcAft>
              <a:buSzPts val="1400"/>
              <a:buFont typeface="Arial"/>
              <a:buChar char="■"/>
              <a:defRPr sz="1800" kern="1200">
                <a:solidFill>
                  <a:schemeClr val="tx1"/>
                </a:solidFill>
                <a:latin typeface="+mn-lt"/>
                <a:ea typeface="+mn-ea"/>
                <a:cs typeface="+mn-cs"/>
              </a:defRPr>
            </a:lvl6pPr>
            <a:lvl7pPr marL="4267093" lvl="6" indent="-423323" algn="l" defTabSz="914400" rtl="0" eaLnBrk="1" latinLnBrk="0" hangingPunct="1">
              <a:lnSpc>
                <a:spcPct val="90000"/>
              </a:lnSpc>
              <a:spcBef>
                <a:spcPts val="2133"/>
              </a:spcBef>
              <a:spcAft>
                <a:spcPts val="0"/>
              </a:spcAft>
              <a:buSzPts val="1400"/>
              <a:buFont typeface="Arial"/>
              <a:buChar char="●"/>
              <a:defRPr sz="1800" kern="1200">
                <a:solidFill>
                  <a:schemeClr val="tx1"/>
                </a:solidFill>
                <a:latin typeface="+mn-lt"/>
                <a:ea typeface="+mn-ea"/>
                <a:cs typeface="+mn-cs"/>
              </a:defRPr>
            </a:lvl7pPr>
            <a:lvl8pPr marL="4876678" lvl="7" indent="-423323" algn="l" defTabSz="914400" rtl="0" eaLnBrk="1" latinLnBrk="0" hangingPunct="1">
              <a:lnSpc>
                <a:spcPct val="90000"/>
              </a:lnSpc>
              <a:spcBef>
                <a:spcPts val="2133"/>
              </a:spcBef>
              <a:spcAft>
                <a:spcPts val="0"/>
              </a:spcAft>
              <a:buSzPts val="1400"/>
              <a:buFont typeface="Arial"/>
              <a:buChar char="○"/>
              <a:defRPr sz="1800" kern="1200">
                <a:solidFill>
                  <a:schemeClr val="tx1"/>
                </a:solidFill>
                <a:latin typeface="+mn-lt"/>
                <a:ea typeface="+mn-ea"/>
                <a:cs typeface="+mn-cs"/>
              </a:defRPr>
            </a:lvl8pPr>
            <a:lvl9pPr marL="5486263" lvl="8" indent="-423323" algn="l" defTabSz="914400" rtl="0" eaLnBrk="1" latinLnBrk="0" hangingPunct="1">
              <a:lnSpc>
                <a:spcPct val="90000"/>
              </a:lnSpc>
              <a:spcBef>
                <a:spcPts val="2133"/>
              </a:spcBef>
              <a:spcAft>
                <a:spcPts val="2133"/>
              </a:spcAft>
              <a:buSzPts val="1400"/>
              <a:buFont typeface="Arial"/>
              <a:buChar char="■"/>
              <a:defRPr sz="1800" kern="1200">
                <a:solidFill>
                  <a:schemeClr val="tx1"/>
                </a:solidFill>
                <a:latin typeface="+mn-lt"/>
                <a:ea typeface="+mn-ea"/>
                <a:cs typeface="+mn-cs"/>
              </a:defRPr>
            </a:lvl9pPr>
          </a:lstStyle>
          <a:p>
            <a:pPr marL="0" indent="0">
              <a:lnSpc>
                <a:spcPct val="100000"/>
              </a:lnSpc>
              <a:buSzTx/>
              <a:buFontTx/>
              <a:buNone/>
            </a:pPr>
            <a:r>
              <a:rPr kumimoji="1" lang="en-US" altLang="zh-TW" sz="2000" dirty="0" smtClean="0"/>
              <a:t>4.</a:t>
            </a:r>
            <a:r>
              <a:rPr kumimoji="1" lang="zh-TW" altLang="en-US" sz="2000" dirty="0" smtClean="0"/>
              <a:t>同意使用者條款</a:t>
            </a:r>
            <a:endParaRPr kumimoji="1" lang="zh-TW" altLang="en-US" sz="2000" dirty="0"/>
          </a:p>
        </p:txBody>
      </p:sp>
      <p:pic>
        <p:nvPicPr>
          <p:cNvPr id="11" name="圖片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883900" y="0"/>
            <a:ext cx="1308100" cy="1206500"/>
          </a:xfrm>
          <a:prstGeom prst="rect">
            <a:avLst/>
          </a:prstGeom>
        </p:spPr>
      </p:pic>
    </p:spTree>
    <p:extLst>
      <p:ext uri="{BB962C8B-B14F-4D97-AF65-F5344CB8AC3E}">
        <p14:creationId xmlns:p14="http://schemas.microsoft.com/office/powerpoint/2010/main" val="119384944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r>
              <a:rPr kumimoji="1" lang="zh-TW" altLang="en-US" dirty="0" smtClean="0"/>
              <a:t>取得及確認</a:t>
            </a:r>
            <a:r>
              <a:rPr kumimoji="1" lang="en-US" altLang="zh-TW" dirty="0" err="1" smtClean="0"/>
              <a:t>memornic</a:t>
            </a:r>
            <a:endParaRPr kumimoji="1" lang="zh-TW" altLang="en-US" dirty="0"/>
          </a:p>
        </p:txBody>
      </p:sp>
      <p:sp>
        <p:nvSpPr>
          <p:cNvPr id="3" name="文字版面配置區 2"/>
          <p:cNvSpPr>
            <a:spLocks noGrp="1"/>
          </p:cNvSpPr>
          <p:nvPr>
            <p:ph type="body" idx="1"/>
          </p:nvPr>
        </p:nvSpPr>
        <p:spPr>
          <a:xfrm>
            <a:off x="4251000" y="1356967"/>
            <a:ext cx="2457911" cy="518665"/>
          </a:xfrm>
        </p:spPr>
        <p:txBody>
          <a:bodyPr>
            <a:norm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zh-TW" sz="2000" dirty="0" err="1" smtClean="0"/>
              <a:t>Memornic</a:t>
            </a:r>
            <a:r>
              <a:rPr kumimoji="1" lang="zh-TW" altLang="en-US" sz="2000" dirty="0" smtClean="0"/>
              <a:t>說明</a:t>
            </a:r>
            <a:endParaRPr kumimoji="1" lang="zh-TW" altLang="en-US" sz="2000" dirty="0"/>
          </a:p>
        </p:txBody>
      </p:sp>
      <p:pic>
        <p:nvPicPr>
          <p:cNvPr id="4" name="圖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51000" y="1875632"/>
            <a:ext cx="2457911" cy="4140000"/>
          </a:xfrm>
          <a:prstGeom prst="rect">
            <a:avLst/>
          </a:prstGeom>
        </p:spPr>
      </p:pic>
      <p:pic>
        <p:nvPicPr>
          <p:cNvPr id="5" name="圖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04075" y="2394297"/>
            <a:ext cx="2448238" cy="4140000"/>
          </a:xfrm>
          <a:prstGeom prst="rect">
            <a:avLst/>
          </a:prstGeom>
        </p:spPr>
      </p:pic>
      <p:pic>
        <p:nvPicPr>
          <p:cNvPr id="6" name="圖片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51547" y="2682267"/>
            <a:ext cx="2453841" cy="4140000"/>
          </a:xfrm>
          <a:prstGeom prst="rect">
            <a:avLst/>
          </a:prstGeom>
        </p:spPr>
      </p:pic>
      <p:sp>
        <p:nvSpPr>
          <p:cNvPr id="7" name="文字版面配置區 2"/>
          <p:cNvSpPr txBox="1">
            <a:spLocks/>
          </p:cNvSpPr>
          <p:nvPr/>
        </p:nvSpPr>
        <p:spPr>
          <a:xfrm>
            <a:off x="6704075" y="1875632"/>
            <a:ext cx="1881125" cy="518665"/>
          </a:xfrm>
          <a:prstGeom prst="rect">
            <a:avLst/>
          </a:prstGeom>
        </p:spPr>
        <p:txBody>
          <a:bodyPr spcFirstLastPara="1" vert="horz" wrap="square" lIns="91425" tIns="91425" rIns="91425" bIns="91425" rtlCol="0" anchor="t" anchorCtr="0">
            <a:normAutofit/>
          </a:bodyPr>
          <a:lstStyle>
            <a:lvl1pPr marL="609585" lvl="0" indent="-457189" algn="l" defTabSz="914400" rtl="0" eaLnBrk="1" latinLnBrk="0" hangingPunct="1">
              <a:lnSpc>
                <a:spcPct val="90000"/>
              </a:lnSpc>
              <a:spcBef>
                <a:spcPts val="0"/>
              </a:spcBef>
              <a:spcAft>
                <a:spcPts val="0"/>
              </a:spcAft>
              <a:buSzPts val="1800"/>
              <a:buFont typeface="Arial"/>
              <a:buChar char="●"/>
              <a:defRPr sz="2800" kern="1200">
                <a:solidFill>
                  <a:schemeClr val="tx1"/>
                </a:solidFill>
                <a:latin typeface="+mn-lt"/>
                <a:ea typeface="+mn-ea"/>
                <a:cs typeface="+mn-cs"/>
              </a:defRPr>
            </a:lvl1pPr>
            <a:lvl2pPr marL="1219170" lvl="1" indent="-423323" algn="l" defTabSz="914400" rtl="0" eaLnBrk="1" latinLnBrk="0" hangingPunct="1">
              <a:lnSpc>
                <a:spcPct val="90000"/>
              </a:lnSpc>
              <a:spcBef>
                <a:spcPts val="2133"/>
              </a:spcBef>
              <a:spcAft>
                <a:spcPts val="0"/>
              </a:spcAft>
              <a:buSzPts val="1400"/>
              <a:buFont typeface="Arial"/>
              <a:buChar char="○"/>
              <a:defRPr sz="2400" kern="1200">
                <a:solidFill>
                  <a:schemeClr val="tx1"/>
                </a:solidFill>
                <a:latin typeface="+mn-lt"/>
                <a:ea typeface="+mn-ea"/>
                <a:cs typeface="+mn-cs"/>
              </a:defRPr>
            </a:lvl2pPr>
            <a:lvl3pPr marL="1828754" lvl="2" indent="-423323" algn="l" defTabSz="914400" rtl="0" eaLnBrk="1" latinLnBrk="0" hangingPunct="1">
              <a:lnSpc>
                <a:spcPct val="90000"/>
              </a:lnSpc>
              <a:spcBef>
                <a:spcPts val="2133"/>
              </a:spcBef>
              <a:spcAft>
                <a:spcPts val="0"/>
              </a:spcAft>
              <a:buSzPts val="1400"/>
              <a:buFont typeface="Arial"/>
              <a:buChar char="■"/>
              <a:defRPr sz="2000" kern="1200">
                <a:solidFill>
                  <a:schemeClr val="tx1"/>
                </a:solidFill>
                <a:latin typeface="+mn-lt"/>
                <a:ea typeface="+mn-ea"/>
                <a:cs typeface="+mn-cs"/>
              </a:defRPr>
            </a:lvl3pPr>
            <a:lvl4pPr marL="2438339" lvl="3" indent="-423323" algn="l" defTabSz="914400" rtl="0" eaLnBrk="1" latinLnBrk="0" hangingPunct="1">
              <a:lnSpc>
                <a:spcPct val="90000"/>
              </a:lnSpc>
              <a:spcBef>
                <a:spcPts val="2133"/>
              </a:spcBef>
              <a:spcAft>
                <a:spcPts val="0"/>
              </a:spcAft>
              <a:buSzPts val="1400"/>
              <a:buFont typeface="Arial"/>
              <a:buChar char="●"/>
              <a:defRPr sz="1800" kern="1200">
                <a:solidFill>
                  <a:schemeClr val="tx1"/>
                </a:solidFill>
                <a:latin typeface="+mn-lt"/>
                <a:ea typeface="+mn-ea"/>
                <a:cs typeface="+mn-cs"/>
              </a:defRPr>
            </a:lvl4pPr>
            <a:lvl5pPr marL="3047924" lvl="4" indent="-423323" algn="l" defTabSz="914400" rtl="0" eaLnBrk="1" latinLnBrk="0" hangingPunct="1">
              <a:lnSpc>
                <a:spcPct val="90000"/>
              </a:lnSpc>
              <a:spcBef>
                <a:spcPts val="2133"/>
              </a:spcBef>
              <a:spcAft>
                <a:spcPts val="0"/>
              </a:spcAft>
              <a:buSzPts val="1400"/>
              <a:buFont typeface="Arial"/>
              <a:buChar char="○"/>
              <a:defRPr sz="1800" kern="1200">
                <a:solidFill>
                  <a:schemeClr val="tx1"/>
                </a:solidFill>
                <a:latin typeface="+mn-lt"/>
                <a:ea typeface="+mn-ea"/>
                <a:cs typeface="+mn-cs"/>
              </a:defRPr>
            </a:lvl5pPr>
            <a:lvl6pPr marL="3657509" lvl="5" indent="-423323" algn="l" defTabSz="914400" rtl="0" eaLnBrk="1" latinLnBrk="0" hangingPunct="1">
              <a:lnSpc>
                <a:spcPct val="90000"/>
              </a:lnSpc>
              <a:spcBef>
                <a:spcPts val="2133"/>
              </a:spcBef>
              <a:spcAft>
                <a:spcPts val="0"/>
              </a:spcAft>
              <a:buSzPts val="1400"/>
              <a:buFont typeface="Arial"/>
              <a:buChar char="■"/>
              <a:defRPr sz="1800" kern="1200">
                <a:solidFill>
                  <a:schemeClr val="tx1"/>
                </a:solidFill>
                <a:latin typeface="+mn-lt"/>
                <a:ea typeface="+mn-ea"/>
                <a:cs typeface="+mn-cs"/>
              </a:defRPr>
            </a:lvl6pPr>
            <a:lvl7pPr marL="4267093" lvl="6" indent="-423323" algn="l" defTabSz="914400" rtl="0" eaLnBrk="1" latinLnBrk="0" hangingPunct="1">
              <a:lnSpc>
                <a:spcPct val="90000"/>
              </a:lnSpc>
              <a:spcBef>
                <a:spcPts val="2133"/>
              </a:spcBef>
              <a:spcAft>
                <a:spcPts val="0"/>
              </a:spcAft>
              <a:buSzPts val="1400"/>
              <a:buFont typeface="Arial"/>
              <a:buChar char="●"/>
              <a:defRPr sz="1800" kern="1200">
                <a:solidFill>
                  <a:schemeClr val="tx1"/>
                </a:solidFill>
                <a:latin typeface="+mn-lt"/>
                <a:ea typeface="+mn-ea"/>
                <a:cs typeface="+mn-cs"/>
              </a:defRPr>
            </a:lvl7pPr>
            <a:lvl8pPr marL="4876678" lvl="7" indent="-423323" algn="l" defTabSz="914400" rtl="0" eaLnBrk="1" latinLnBrk="0" hangingPunct="1">
              <a:lnSpc>
                <a:spcPct val="90000"/>
              </a:lnSpc>
              <a:spcBef>
                <a:spcPts val="2133"/>
              </a:spcBef>
              <a:spcAft>
                <a:spcPts val="0"/>
              </a:spcAft>
              <a:buSzPts val="1400"/>
              <a:buFont typeface="Arial"/>
              <a:buChar char="○"/>
              <a:defRPr sz="1800" kern="1200">
                <a:solidFill>
                  <a:schemeClr val="tx1"/>
                </a:solidFill>
                <a:latin typeface="+mn-lt"/>
                <a:ea typeface="+mn-ea"/>
                <a:cs typeface="+mn-cs"/>
              </a:defRPr>
            </a:lvl8pPr>
            <a:lvl9pPr marL="5486263" lvl="8" indent="-423323" algn="l" defTabSz="914400" rtl="0" eaLnBrk="1" latinLnBrk="0" hangingPunct="1">
              <a:lnSpc>
                <a:spcPct val="90000"/>
              </a:lnSpc>
              <a:spcBef>
                <a:spcPts val="2133"/>
              </a:spcBef>
              <a:spcAft>
                <a:spcPts val="2133"/>
              </a:spcAft>
              <a:buSzPts val="1400"/>
              <a:buFont typeface="Arial"/>
              <a:buChar char="■"/>
              <a:defRPr sz="1800" kern="1200">
                <a:solidFill>
                  <a:schemeClr val="tx1"/>
                </a:solidFill>
                <a:latin typeface="+mn-lt"/>
                <a:ea typeface="+mn-ea"/>
                <a:cs typeface="+mn-cs"/>
              </a:defRPr>
            </a:lvl9pPr>
          </a:lstStyle>
          <a:p>
            <a:pPr marL="0" indent="0">
              <a:lnSpc>
                <a:spcPct val="100000"/>
              </a:lnSpc>
              <a:buSzTx/>
              <a:buFontTx/>
              <a:buNone/>
            </a:pPr>
            <a:r>
              <a:rPr kumimoji="1" lang="zh-TW" altLang="en-US" sz="2000" smtClean="0"/>
              <a:t>取得</a:t>
            </a:r>
            <a:r>
              <a:rPr kumimoji="1" lang="en-US" altLang="zh-TW" sz="2000" dirty="0" err="1" smtClean="0"/>
              <a:t>Memornic</a:t>
            </a:r>
            <a:endParaRPr kumimoji="1" lang="zh-TW" altLang="en-US" sz="2000" dirty="0"/>
          </a:p>
        </p:txBody>
      </p:sp>
      <p:sp>
        <p:nvSpPr>
          <p:cNvPr id="8" name="文字版面配置區 2"/>
          <p:cNvSpPr txBox="1">
            <a:spLocks/>
          </p:cNvSpPr>
          <p:nvPr/>
        </p:nvSpPr>
        <p:spPr>
          <a:xfrm>
            <a:off x="9151547" y="2163602"/>
            <a:ext cx="1876289" cy="518665"/>
          </a:xfrm>
          <a:prstGeom prst="rect">
            <a:avLst/>
          </a:prstGeom>
        </p:spPr>
        <p:txBody>
          <a:bodyPr spcFirstLastPara="1" vert="horz" wrap="square" lIns="91425" tIns="91425" rIns="91425" bIns="91425" rtlCol="0" anchor="t" anchorCtr="0">
            <a:normAutofit/>
          </a:bodyPr>
          <a:lstStyle>
            <a:lvl1pPr marL="609585" lvl="0" indent="-457189" algn="l" defTabSz="914400" rtl="0" eaLnBrk="1" latinLnBrk="0" hangingPunct="1">
              <a:lnSpc>
                <a:spcPct val="90000"/>
              </a:lnSpc>
              <a:spcBef>
                <a:spcPts val="0"/>
              </a:spcBef>
              <a:spcAft>
                <a:spcPts val="0"/>
              </a:spcAft>
              <a:buSzPts val="1800"/>
              <a:buFont typeface="Arial"/>
              <a:buChar char="●"/>
              <a:defRPr sz="2800" kern="1200">
                <a:solidFill>
                  <a:schemeClr val="tx1"/>
                </a:solidFill>
                <a:latin typeface="+mn-lt"/>
                <a:ea typeface="+mn-ea"/>
                <a:cs typeface="+mn-cs"/>
              </a:defRPr>
            </a:lvl1pPr>
            <a:lvl2pPr marL="1219170" lvl="1" indent="-423323" algn="l" defTabSz="914400" rtl="0" eaLnBrk="1" latinLnBrk="0" hangingPunct="1">
              <a:lnSpc>
                <a:spcPct val="90000"/>
              </a:lnSpc>
              <a:spcBef>
                <a:spcPts val="2133"/>
              </a:spcBef>
              <a:spcAft>
                <a:spcPts val="0"/>
              </a:spcAft>
              <a:buSzPts val="1400"/>
              <a:buFont typeface="Arial"/>
              <a:buChar char="○"/>
              <a:defRPr sz="2400" kern="1200">
                <a:solidFill>
                  <a:schemeClr val="tx1"/>
                </a:solidFill>
                <a:latin typeface="+mn-lt"/>
                <a:ea typeface="+mn-ea"/>
                <a:cs typeface="+mn-cs"/>
              </a:defRPr>
            </a:lvl2pPr>
            <a:lvl3pPr marL="1828754" lvl="2" indent="-423323" algn="l" defTabSz="914400" rtl="0" eaLnBrk="1" latinLnBrk="0" hangingPunct="1">
              <a:lnSpc>
                <a:spcPct val="90000"/>
              </a:lnSpc>
              <a:spcBef>
                <a:spcPts val="2133"/>
              </a:spcBef>
              <a:spcAft>
                <a:spcPts val="0"/>
              </a:spcAft>
              <a:buSzPts val="1400"/>
              <a:buFont typeface="Arial"/>
              <a:buChar char="■"/>
              <a:defRPr sz="2000" kern="1200">
                <a:solidFill>
                  <a:schemeClr val="tx1"/>
                </a:solidFill>
                <a:latin typeface="+mn-lt"/>
                <a:ea typeface="+mn-ea"/>
                <a:cs typeface="+mn-cs"/>
              </a:defRPr>
            </a:lvl3pPr>
            <a:lvl4pPr marL="2438339" lvl="3" indent="-423323" algn="l" defTabSz="914400" rtl="0" eaLnBrk="1" latinLnBrk="0" hangingPunct="1">
              <a:lnSpc>
                <a:spcPct val="90000"/>
              </a:lnSpc>
              <a:spcBef>
                <a:spcPts val="2133"/>
              </a:spcBef>
              <a:spcAft>
                <a:spcPts val="0"/>
              </a:spcAft>
              <a:buSzPts val="1400"/>
              <a:buFont typeface="Arial"/>
              <a:buChar char="●"/>
              <a:defRPr sz="1800" kern="1200">
                <a:solidFill>
                  <a:schemeClr val="tx1"/>
                </a:solidFill>
                <a:latin typeface="+mn-lt"/>
                <a:ea typeface="+mn-ea"/>
                <a:cs typeface="+mn-cs"/>
              </a:defRPr>
            </a:lvl4pPr>
            <a:lvl5pPr marL="3047924" lvl="4" indent="-423323" algn="l" defTabSz="914400" rtl="0" eaLnBrk="1" latinLnBrk="0" hangingPunct="1">
              <a:lnSpc>
                <a:spcPct val="90000"/>
              </a:lnSpc>
              <a:spcBef>
                <a:spcPts val="2133"/>
              </a:spcBef>
              <a:spcAft>
                <a:spcPts val="0"/>
              </a:spcAft>
              <a:buSzPts val="1400"/>
              <a:buFont typeface="Arial"/>
              <a:buChar char="○"/>
              <a:defRPr sz="1800" kern="1200">
                <a:solidFill>
                  <a:schemeClr val="tx1"/>
                </a:solidFill>
                <a:latin typeface="+mn-lt"/>
                <a:ea typeface="+mn-ea"/>
                <a:cs typeface="+mn-cs"/>
              </a:defRPr>
            </a:lvl5pPr>
            <a:lvl6pPr marL="3657509" lvl="5" indent="-423323" algn="l" defTabSz="914400" rtl="0" eaLnBrk="1" latinLnBrk="0" hangingPunct="1">
              <a:lnSpc>
                <a:spcPct val="90000"/>
              </a:lnSpc>
              <a:spcBef>
                <a:spcPts val="2133"/>
              </a:spcBef>
              <a:spcAft>
                <a:spcPts val="0"/>
              </a:spcAft>
              <a:buSzPts val="1400"/>
              <a:buFont typeface="Arial"/>
              <a:buChar char="■"/>
              <a:defRPr sz="1800" kern="1200">
                <a:solidFill>
                  <a:schemeClr val="tx1"/>
                </a:solidFill>
                <a:latin typeface="+mn-lt"/>
                <a:ea typeface="+mn-ea"/>
                <a:cs typeface="+mn-cs"/>
              </a:defRPr>
            </a:lvl6pPr>
            <a:lvl7pPr marL="4267093" lvl="6" indent="-423323" algn="l" defTabSz="914400" rtl="0" eaLnBrk="1" latinLnBrk="0" hangingPunct="1">
              <a:lnSpc>
                <a:spcPct val="90000"/>
              </a:lnSpc>
              <a:spcBef>
                <a:spcPts val="2133"/>
              </a:spcBef>
              <a:spcAft>
                <a:spcPts val="0"/>
              </a:spcAft>
              <a:buSzPts val="1400"/>
              <a:buFont typeface="Arial"/>
              <a:buChar char="●"/>
              <a:defRPr sz="1800" kern="1200">
                <a:solidFill>
                  <a:schemeClr val="tx1"/>
                </a:solidFill>
                <a:latin typeface="+mn-lt"/>
                <a:ea typeface="+mn-ea"/>
                <a:cs typeface="+mn-cs"/>
              </a:defRPr>
            </a:lvl7pPr>
            <a:lvl8pPr marL="4876678" lvl="7" indent="-423323" algn="l" defTabSz="914400" rtl="0" eaLnBrk="1" latinLnBrk="0" hangingPunct="1">
              <a:lnSpc>
                <a:spcPct val="90000"/>
              </a:lnSpc>
              <a:spcBef>
                <a:spcPts val="2133"/>
              </a:spcBef>
              <a:spcAft>
                <a:spcPts val="0"/>
              </a:spcAft>
              <a:buSzPts val="1400"/>
              <a:buFont typeface="Arial"/>
              <a:buChar char="○"/>
              <a:defRPr sz="1800" kern="1200">
                <a:solidFill>
                  <a:schemeClr val="tx1"/>
                </a:solidFill>
                <a:latin typeface="+mn-lt"/>
                <a:ea typeface="+mn-ea"/>
                <a:cs typeface="+mn-cs"/>
              </a:defRPr>
            </a:lvl8pPr>
            <a:lvl9pPr marL="5486263" lvl="8" indent="-423323" algn="l" defTabSz="914400" rtl="0" eaLnBrk="1" latinLnBrk="0" hangingPunct="1">
              <a:lnSpc>
                <a:spcPct val="90000"/>
              </a:lnSpc>
              <a:spcBef>
                <a:spcPts val="2133"/>
              </a:spcBef>
              <a:spcAft>
                <a:spcPts val="2133"/>
              </a:spcAft>
              <a:buSzPts val="1400"/>
              <a:buFont typeface="Arial"/>
              <a:buChar char="■"/>
              <a:defRPr sz="1800" kern="1200">
                <a:solidFill>
                  <a:schemeClr val="tx1"/>
                </a:solidFill>
                <a:latin typeface="+mn-lt"/>
                <a:ea typeface="+mn-ea"/>
                <a:cs typeface="+mn-cs"/>
              </a:defRPr>
            </a:lvl9pPr>
          </a:lstStyle>
          <a:p>
            <a:pPr marL="0" indent="0">
              <a:lnSpc>
                <a:spcPct val="100000"/>
              </a:lnSpc>
              <a:buSzTx/>
              <a:buFontTx/>
              <a:buNone/>
            </a:pPr>
            <a:r>
              <a:rPr kumimoji="1" lang="en-US" altLang="zh-TW" sz="2000" dirty="0" err="1" smtClean="0"/>
              <a:t>Memornic</a:t>
            </a:r>
            <a:r>
              <a:rPr kumimoji="1" lang="zh-TW" altLang="en-US" sz="2000" dirty="0" smtClean="0"/>
              <a:t>確認</a:t>
            </a:r>
            <a:endParaRPr kumimoji="1" lang="zh-TW" altLang="en-US" sz="2000" dirty="0"/>
          </a:p>
        </p:txBody>
      </p:sp>
      <p:sp>
        <p:nvSpPr>
          <p:cNvPr id="9" name="文字版面配置區 2"/>
          <p:cNvSpPr txBox="1">
            <a:spLocks/>
          </p:cNvSpPr>
          <p:nvPr/>
        </p:nvSpPr>
        <p:spPr>
          <a:xfrm>
            <a:off x="415600" y="1616299"/>
            <a:ext cx="3623000" cy="4613051"/>
          </a:xfrm>
          <a:prstGeom prst="rect">
            <a:avLst/>
          </a:prstGeom>
        </p:spPr>
        <p:txBody>
          <a:bodyPr spcFirstLastPara="1" vert="horz" wrap="square" lIns="91425" tIns="91425" rIns="91425" bIns="91425" rtlCol="0" anchor="t" anchorCtr="0">
            <a:normAutofit/>
          </a:bodyPr>
          <a:lstStyle>
            <a:lvl1pPr marL="609585" lvl="0" indent="-457189" algn="l" defTabSz="914400" rtl="0" eaLnBrk="1" latinLnBrk="0" hangingPunct="1">
              <a:lnSpc>
                <a:spcPct val="90000"/>
              </a:lnSpc>
              <a:spcBef>
                <a:spcPts val="0"/>
              </a:spcBef>
              <a:spcAft>
                <a:spcPts val="0"/>
              </a:spcAft>
              <a:buSzPts val="1800"/>
              <a:buFont typeface="Arial"/>
              <a:buChar char="●"/>
              <a:defRPr sz="2800" kern="1200">
                <a:solidFill>
                  <a:schemeClr val="tx1"/>
                </a:solidFill>
                <a:latin typeface="+mn-lt"/>
                <a:ea typeface="+mn-ea"/>
                <a:cs typeface="+mn-cs"/>
              </a:defRPr>
            </a:lvl1pPr>
            <a:lvl2pPr marL="1219170" lvl="1" indent="-423323" algn="l" defTabSz="914400" rtl="0" eaLnBrk="1" latinLnBrk="0" hangingPunct="1">
              <a:lnSpc>
                <a:spcPct val="90000"/>
              </a:lnSpc>
              <a:spcBef>
                <a:spcPts val="2133"/>
              </a:spcBef>
              <a:spcAft>
                <a:spcPts val="0"/>
              </a:spcAft>
              <a:buSzPts val="1400"/>
              <a:buFont typeface="Arial"/>
              <a:buChar char="○"/>
              <a:defRPr sz="2400" kern="1200">
                <a:solidFill>
                  <a:schemeClr val="tx1"/>
                </a:solidFill>
                <a:latin typeface="+mn-lt"/>
                <a:ea typeface="+mn-ea"/>
                <a:cs typeface="+mn-cs"/>
              </a:defRPr>
            </a:lvl2pPr>
            <a:lvl3pPr marL="1828754" lvl="2" indent="-423323" algn="l" defTabSz="914400" rtl="0" eaLnBrk="1" latinLnBrk="0" hangingPunct="1">
              <a:lnSpc>
                <a:spcPct val="90000"/>
              </a:lnSpc>
              <a:spcBef>
                <a:spcPts val="2133"/>
              </a:spcBef>
              <a:spcAft>
                <a:spcPts val="0"/>
              </a:spcAft>
              <a:buSzPts val="1400"/>
              <a:buFont typeface="Arial"/>
              <a:buChar char="■"/>
              <a:defRPr sz="2000" kern="1200">
                <a:solidFill>
                  <a:schemeClr val="tx1"/>
                </a:solidFill>
                <a:latin typeface="+mn-lt"/>
                <a:ea typeface="+mn-ea"/>
                <a:cs typeface="+mn-cs"/>
              </a:defRPr>
            </a:lvl3pPr>
            <a:lvl4pPr marL="2438339" lvl="3" indent="-423323" algn="l" defTabSz="914400" rtl="0" eaLnBrk="1" latinLnBrk="0" hangingPunct="1">
              <a:lnSpc>
                <a:spcPct val="90000"/>
              </a:lnSpc>
              <a:spcBef>
                <a:spcPts val="2133"/>
              </a:spcBef>
              <a:spcAft>
                <a:spcPts val="0"/>
              </a:spcAft>
              <a:buSzPts val="1400"/>
              <a:buFont typeface="Arial"/>
              <a:buChar char="●"/>
              <a:defRPr sz="1800" kern="1200">
                <a:solidFill>
                  <a:schemeClr val="tx1"/>
                </a:solidFill>
                <a:latin typeface="+mn-lt"/>
                <a:ea typeface="+mn-ea"/>
                <a:cs typeface="+mn-cs"/>
              </a:defRPr>
            </a:lvl4pPr>
            <a:lvl5pPr marL="3047924" lvl="4" indent="-423323" algn="l" defTabSz="914400" rtl="0" eaLnBrk="1" latinLnBrk="0" hangingPunct="1">
              <a:lnSpc>
                <a:spcPct val="90000"/>
              </a:lnSpc>
              <a:spcBef>
                <a:spcPts val="2133"/>
              </a:spcBef>
              <a:spcAft>
                <a:spcPts val="0"/>
              </a:spcAft>
              <a:buSzPts val="1400"/>
              <a:buFont typeface="Arial"/>
              <a:buChar char="○"/>
              <a:defRPr sz="1800" kern="1200">
                <a:solidFill>
                  <a:schemeClr val="tx1"/>
                </a:solidFill>
                <a:latin typeface="+mn-lt"/>
                <a:ea typeface="+mn-ea"/>
                <a:cs typeface="+mn-cs"/>
              </a:defRPr>
            </a:lvl5pPr>
            <a:lvl6pPr marL="3657509" lvl="5" indent="-423323" algn="l" defTabSz="914400" rtl="0" eaLnBrk="1" latinLnBrk="0" hangingPunct="1">
              <a:lnSpc>
                <a:spcPct val="90000"/>
              </a:lnSpc>
              <a:spcBef>
                <a:spcPts val="2133"/>
              </a:spcBef>
              <a:spcAft>
                <a:spcPts val="0"/>
              </a:spcAft>
              <a:buSzPts val="1400"/>
              <a:buFont typeface="Arial"/>
              <a:buChar char="■"/>
              <a:defRPr sz="1800" kern="1200">
                <a:solidFill>
                  <a:schemeClr val="tx1"/>
                </a:solidFill>
                <a:latin typeface="+mn-lt"/>
                <a:ea typeface="+mn-ea"/>
                <a:cs typeface="+mn-cs"/>
              </a:defRPr>
            </a:lvl6pPr>
            <a:lvl7pPr marL="4267093" lvl="6" indent="-423323" algn="l" defTabSz="914400" rtl="0" eaLnBrk="1" latinLnBrk="0" hangingPunct="1">
              <a:lnSpc>
                <a:spcPct val="90000"/>
              </a:lnSpc>
              <a:spcBef>
                <a:spcPts val="2133"/>
              </a:spcBef>
              <a:spcAft>
                <a:spcPts val="0"/>
              </a:spcAft>
              <a:buSzPts val="1400"/>
              <a:buFont typeface="Arial"/>
              <a:buChar char="●"/>
              <a:defRPr sz="1800" kern="1200">
                <a:solidFill>
                  <a:schemeClr val="tx1"/>
                </a:solidFill>
                <a:latin typeface="+mn-lt"/>
                <a:ea typeface="+mn-ea"/>
                <a:cs typeface="+mn-cs"/>
              </a:defRPr>
            </a:lvl7pPr>
            <a:lvl8pPr marL="4876678" lvl="7" indent="-423323" algn="l" defTabSz="914400" rtl="0" eaLnBrk="1" latinLnBrk="0" hangingPunct="1">
              <a:lnSpc>
                <a:spcPct val="90000"/>
              </a:lnSpc>
              <a:spcBef>
                <a:spcPts val="2133"/>
              </a:spcBef>
              <a:spcAft>
                <a:spcPts val="0"/>
              </a:spcAft>
              <a:buSzPts val="1400"/>
              <a:buFont typeface="Arial"/>
              <a:buChar char="○"/>
              <a:defRPr sz="1800" kern="1200">
                <a:solidFill>
                  <a:schemeClr val="tx1"/>
                </a:solidFill>
                <a:latin typeface="+mn-lt"/>
                <a:ea typeface="+mn-ea"/>
                <a:cs typeface="+mn-cs"/>
              </a:defRPr>
            </a:lvl8pPr>
            <a:lvl9pPr marL="5486263" lvl="8" indent="-423323" algn="l" defTabSz="914400" rtl="0" eaLnBrk="1" latinLnBrk="0" hangingPunct="1">
              <a:lnSpc>
                <a:spcPct val="90000"/>
              </a:lnSpc>
              <a:spcBef>
                <a:spcPts val="2133"/>
              </a:spcBef>
              <a:spcAft>
                <a:spcPts val="2133"/>
              </a:spcAft>
              <a:buSzPts val="1400"/>
              <a:buFont typeface="Arial"/>
              <a:buChar char="■"/>
              <a:defRPr sz="1800" kern="1200">
                <a:solidFill>
                  <a:schemeClr val="tx1"/>
                </a:solidFill>
                <a:latin typeface="+mn-lt"/>
                <a:ea typeface="+mn-ea"/>
                <a:cs typeface="+mn-cs"/>
              </a:defRPr>
            </a:lvl9pPr>
          </a:lstStyle>
          <a:p>
            <a:pPr marL="0" indent="0">
              <a:lnSpc>
                <a:spcPct val="100000"/>
              </a:lnSpc>
              <a:buSzTx/>
              <a:buFontTx/>
              <a:buNone/>
            </a:pPr>
            <a:r>
              <a:rPr kumimoji="1" lang="en-US" altLang="zh-TW" sz="2000" dirty="0" err="1" smtClean="0"/>
              <a:t>Memornic</a:t>
            </a:r>
            <a:r>
              <a:rPr kumimoji="1" lang="zh-TW" altLang="en-US" sz="2000" dirty="0" smtClean="0"/>
              <a:t> 是一連串與你的密碼共同生成帳戶的單字，日後若需要恢復帳戶或是到別的裝置使用同個帳戶，皆須使用這串 </a:t>
            </a:r>
            <a:r>
              <a:rPr kumimoji="1" lang="en-US" altLang="zh-TW" sz="2000" dirty="0" err="1" smtClean="0"/>
              <a:t>Memornic</a:t>
            </a:r>
            <a:r>
              <a:rPr kumimoji="1" lang="zh-TW" altLang="en-US" sz="2000" dirty="0" smtClean="0"/>
              <a:t>，因此請將其備份至安全處。</a:t>
            </a:r>
            <a:endParaRPr kumimoji="1" lang="en-US" altLang="zh-TW" sz="2000" dirty="0" smtClean="0"/>
          </a:p>
        </p:txBody>
      </p:sp>
      <p:pic>
        <p:nvPicPr>
          <p:cNvPr id="10" name="圖片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883900" y="0"/>
            <a:ext cx="1308100" cy="1206500"/>
          </a:xfrm>
          <a:prstGeom prst="rect">
            <a:avLst/>
          </a:prstGeom>
        </p:spPr>
      </p:pic>
    </p:spTree>
    <p:extLst>
      <p:ext uri="{BB962C8B-B14F-4D97-AF65-F5344CB8AC3E}">
        <p14:creationId xmlns:p14="http://schemas.microsoft.com/office/powerpoint/2010/main" val="140273622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14070</TotalTime>
  <Words>1195</Words>
  <Application>Microsoft Macintosh PowerPoint</Application>
  <PresentationFormat>寬螢幕</PresentationFormat>
  <Paragraphs>225</Paragraphs>
  <Slides>36</Slides>
  <Notes>3</Notes>
  <HiddenSlides>0</HiddenSlides>
  <MMClips>0</MMClips>
  <ScaleCrop>false</ScaleCrop>
  <HeadingPairs>
    <vt:vector size="6" baseType="variant">
      <vt:variant>
        <vt:lpstr>使用字型</vt:lpstr>
      </vt:variant>
      <vt:variant>
        <vt:i4>8</vt:i4>
      </vt:variant>
      <vt:variant>
        <vt:lpstr>佈景主題</vt:lpstr>
      </vt:variant>
      <vt:variant>
        <vt:i4>1</vt:i4>
      </vt:variant>
      <vt:variant>
        <vt:lpstr>投影片標題</vt:lpstr>
      </vt:variant>
      <vt:variant>
        <vt:i4>36</vt:i4>
      </vt:variant>
    </vt:vector>
  </HeadingPairs>
  <TitlesOfParts>
    <vt:vector size="45" baseType="lpstr">
      <vt:lpstr>Calibri</vt:lpstr>
      <vt:lpstr>Mangal</vt:lpstr>
      <vt:lpstr>Microsoft JhengHei</vt:lpstr>
      <vt:lpstr>Roboto</vt:lpstr>
      <vt:lpstr>Wingdings</vt:lpstr>
      <vt:lpstr>微軟正黑體</vt:lpstr>
      <vt:lpstr>新細明體</vt:lpstr>
      <vt:lpstr>Arial</vt:lpstr>
      <vt:lpstr>Office 佈景主題</vt:lpstr>
      <vt:lpstr> Metamask &amp; Ganache</vt:lpstr>
      <vt:lpstr>Outline</vt:lpstr>
      <vt:lpstr>PowerPoint 簡報</vt:lpstr>
      <vt:lpstr>Metamask介紹</vt:lpstr>
      <vt:lpstr>除了Metamask外，還有以下錢包供選擇：</vt:lpstr>
      <vt:lpstr>相關工具比較</vt:lpstr>
      <vt:lpstr>安裝Metamask插件</vt:lpstr>
      <vt:lpstr>註冊Metamask</vt:lpstr>
      <vt:lpstr>取得及確認memornic</vt:lpstr>
      <vt:lpstr>帳戶頁面</vt:lpstr>
      <vt:lpstr>切換網路</vt:lpstr>
      <vt:lpstr>取得Ropsten測試鏈上之以太幣</vt:lpstr>
      <vt:lpstr>透過 Metamask Ether Faucet 取得測試鏈以太幣</vt:lpstr>
      <vt:lpstr>查看取得以太幣之交易細節</vt:lpstr>
      <vt:lpstr>透過MetaMask來部署合約-1</vt:lpstr>
      <vt:lpstr>透過MetaMask來部署合約-2</vt:lpstr>
      <vt:lpstr>部署後的帳戶狀態</vt:lpstr>
      <vt:lpstr>交易細節</vt:lpstr>
      <vt:lpstr>PowerPoint 簡報</vt:lpstr>
      <vt:lpstr>Ganache介紹及安裝</vt:lpstr>
      <vt:lpstr>Ganache之特色</vt:lpstr>
      <vt:lpstr>PowerPoint 簡報</vt:lpstr>
      <vt:lpstr>Ganache - GUI</vt:lpstr>
      <vt:lpstr>PowerPoint 簡報</vt:lpstr>
      <vt:lpstr>PowerPoint 簡報</vt:lpstr>
      <vt:lpstr>PowerPoint 簡報</vt:lpstr>
      <vt:lpstr>PowerPoint 簡報</vt:lpstr>
      <vt:lpstr>PowerPoint 簡報</vt:lpstr>
      <vt:lpstr>PowerPoint 簡報</vt:lpstr>
      <vt:lpstr>PowerPoint 簡報</vt:lpstr>
      <vt:lpstr>Ganache - CLI</vt:lpstr>
      <vt:lpstr>Ganache - CLI</vt:lpstr>
      <vt:lpstr>Ganache - CLI</vt:lpstr>
      <vt:lpstr>Ganache - CLI</vt:lpstr>
      <vt:lpstr>連結Metamask與Ganache</vt:lpstr>
      <vt:lpstr>感謝聆聽！ </vt:lpstr>
    </vt:vector>
  </TitlesOfParts>
  <Company/>
  <LinksUpToDate>false</LinksUpToDate>
  <SharedDoc>false</SharedDoc>
  <HyperlinksChanged>false</HyperlinksChanged>
  <AppVersion>15.0023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Metamask簡介</dc:title>
  <dc:creator>Microsoft Office 使用者</dc:creator>
  <cp:lastModifiedBy>Microsoft Office 使用者</cp:lastModifiedBy>
  <cp:revision>60</cp:revision>
  <dcterms:created xsi:type="dcterms:W3CDTF">2018-09-11T08:15:52Z</dcterms:created>
  <dcterms:modified xsi:type="dcterms:W3CDTF">2018-10-28T07:41:16Z</dcterms:modified>
</cp:coreProperties>
</file>